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2D96-221B-42C6-95DD-1B067A1F39C1}" type="datetimeFigureOut">
              <a:rPr lang="fa-IR" smtClean="0"/>
              <a:t>02/07/1442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BC9-63D7-47B4-98FA-B045718125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8821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2D96-221B-42C6-95DD-1B067A1F39C1}" type="datetimeFigureOut">
              <a:rPr lang="fa-IR" smtClean="0"/>
              <a:t>02/07/1442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BC9-63D7-47B4-98FA-B045718125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4973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2D96-221B-42C6-95DD-1B067A1F39C1}" type="datetimeFigureOut">
              <a:rPr lang="fa-IR" smtClean="0"/>
              <a:t>02/07/1442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BC9-63D7-47B4-98FA-B045718125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9502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2D96-221B-42C6-95DD-1B067A1F39C1}" type="datetimeFigureOut">
              <a:rPr lang="fa-IR" smtClean="0"/>
              <a:t>02/07/1442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BC9-63D7-47B4-98FA-B045718125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5371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2D96-221B-42C6-95DD-1B067A1F39C1}" type="datetimeFigureOut">
              <a:rPr lang="fa-IR" smtClean="0"/>
              <a:t>02/07/1442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BC9-63D7-47B4-98FA-B045718125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424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2D96-221B-42C6-95DD-1B067A1F39C1}" type="datetimeFigureOut">
              <a:rPr lang="fa-IR" smtClean="0"/>
              <a:t>02/07/1442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BC9-63D7-47B4-98FA-B045718125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9538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2D96-221B-42C6-95DD-1B067A1F39C1}" type="datetimeFigureOut">
              <a:rPr lang="fa-IR" smtClean="0"/>
              <a:t>02/07/1442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BC9-63D7-47B4-98FA-B045718125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0593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2D96-221B-42C6-95DD-1B067A1F39C1}" type="datetimeFigureOut">
              <a:rPr lang="fa-IR" smtClean="0"/>
              <a:t>02/07/1442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BC9-63D7-47B4-98FA-B045718125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4797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2D96-221B-42C6-95DD-1B067A1F39C1}" type="datetimeFigureOut">
              <a:rPr lang="fa-IR" smtClean="0"/>
              <a:t>02/07/1442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BC9-63D7-47B4-98FA-B045718125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795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2D96-221B-42C6-95DD-1B067A1F39C1}" type="datetimeFigureOut">
              <a:rPr lang="fa-IR" smtClean="0"/>
              <a:t>02/07/1442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BC9-63D7-47B4-98FA-B045718125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1066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2D96-221B-42C6-95DD-1B067A1F39C1}" type="datetimeFigureOut">
              <a:rPr lang="fa-IR" smtClean="0"/>
              <a:t>02/07/1442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8BC9-63D7-47B4-98FA-B045718125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0575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92D96-221B-42C6-95DD-1B067A1F39C1}" type="datetimeFigureOut">
              <a:rPr lang="fa-IR" smtClean="0"/>
              <a:t>02/07/1442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8BC9-63D7-47B4-98FA-B045718125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5614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9" y="0"/>
            <a:ext cx="12045481" cy="67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0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" y="551046"/>
            <a:ext cx="1883343" cy="1883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77" y="551045"/>
            <a:ext cx="1883343" cy="1883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33" y="551045"/>
            <a:ext cx="1883343" cy="18833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389" y="551045"/>
            <a:ext cx="1883343" cy="1883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445" y="551045"/>
            <a:ext cx="1883343" cy="18833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" y="2601227"/>
            <a:ext cx="2731169" cy="27311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051" y="2601227"/>
            <a:ext cx="3809198" cy="38091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56910" y="2762450"/>
            <a:ext cx="335921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نمونه کارپست اینستاگرام برا پیج تبلیغات و فروش محصولات زیبایی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748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87" y="610393"/>
            <a:ext cx="2749875" cy="5352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6910" y="2762450"/>
            <a:ext cx="33592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چیدمان نهایی برای قرار دادن در پیج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444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83" y="904773"/>
            <a:ext cx="3139871" cy="5118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22" y="1635127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44051" y="2772075"/>
            <a:ext cx="33592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پست و استوری برای پیج بازی در اینستاگرام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920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8" y="1424539"/>
            <a:ext cx="2076869" cy="3807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55" y="1424539"/>
            <a:ext cx="2076869" cy="3807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92" y="1424539"/>
            <a:ext cx="2134621" cy="3913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29" y="1424539"/>
            <a:ext cx="2076869" cy="3807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714" y="1424539"/>
            <a:ext cx="2056101" cy="38075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36732" y="770021"/>
            <a:ext cx="38533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استوری برای پیج تبلیغات و فروش  در اینستاگرام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0298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8" y="361750"/>
            <a:ext cx="3291840" cy="609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47" y="361750"/>
            <a:ext cx="3325090" cy="609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77" y="361750"/>
            <a:ext cx="3291840" cy="609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4858" y="0"/>
            <a:ext cx="38533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استوری برای پیج تبلیغات و فروش  در اینستاگرام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152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428" y="467627"/>
            <a:ext cx="2636520" cy="2636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121" y="467627"/>
            <a:ext cx="3623913" cy="2415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34" y="3397718"/>
            <a:ext cx="3047914" cy="2031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70" y="3191094"/>
            <a:ext cx="2246366" cy="22385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47" y="396666"/>
            <a:ext cx="3158274" cy="60021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26294" y="160102"/>
            <a:ext cx="45167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چیدمان های مختلف برای پیج تبلیغات و فروش  در اینستاگرام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90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51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 Nazanin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sepide</dc:creator>
  <cp:lastModifiedBy>sepide</cp:lastModifiedBy>
  <cp:revision>7</cp:revision>
  <dcterms:created xsi:type="dcterms:W3CDTF">2021-02-13T10:28:29Z</dcterms:created>
  <dcterms:modified xsi:type="dcterms:W3CDTF">2021-02-13T11:23:17Z</dcterms:modified>
</cp:coreProperties>
</file>