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FEFE-C57C-2D30-A6A6-793D1842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A8474-6F6C-00F8-D951-678E11291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1E8D1-B799-86C2-7231-B5B103DD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6AFC1-E854-84BB-64E5-256B0508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B2FFB-5921-739F-DF18-73AA9F63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5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0155-88E0-CFB0-0D7C-6C12BB37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E2AC5-648A-4B5A-C332-DF0A8577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50D20-2782-596A-E6EA-011C055A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9F4AA-06E0-8D32-521D-E963BD8B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4ED31-07CD-9B5A-E09C-37181638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3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A6C7DE-4785-1B7C-35E1-9B6A5FDB2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0C982-7A8F-11E8-D6A8-9843562C4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C41DB-C608-49C9-7271-859BB900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11BD3-2528-6CFF-177C-EC83851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EC79B-00B3-0A0D-F8D8-EA0BF62B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BBC9-C4BA-4D7D-255B-53663883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49A1C-F85E-6D5B-9BB3-1AC14B6A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F5563-F8FB-E8A5-D55A-9B28CEC7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02149-3F9F-2756-E794-64E05CD4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5910-1F01-539C-1EB3-D99BFD4E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2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F53D-593B-96A2-5E6B-18715BA4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30AB4-5F97-8C4C-67BA-661E1E14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BE442-EF4C-8029-AA0B-AF4CA578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B2A9F-3576-9E45-0239-7AF44955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E267D-85F3-9132-8103-DC2EF03C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0EA50-B9F2-1DBC-1156-D85AABC0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4B27F-5D62-0C97-8B2A-C6EECB516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ACD0D-F376-B516-8E45-D114D75BE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53387-40EC-CB15-BA01-1C34AFAC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435B9-EB2F-B232-9249-F8FD0CEA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34A5C-4F50-435B-786F-5D500E11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9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4AACA-F483-8E35-BFE8-78440E34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2364A-BD76-89A6-A6E8-EF1446F23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03087-FD23-2A91-1C40-5E45DAD08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4BC29-95DC-8CF5-74B1-F28C20D29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F4D1C0-24EF-7D69-2E21-96B2CB19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3D3CF0-3DBD-0554-D6CE-36A6CD2F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10971-AECD-B4C1-8E10-BF7EE9C9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E815-1949-820E-314A-8754409E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2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22AB-1904-2055-7049-1676D1BE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FB9422-AF0E-FF03-C1D9-8818D0CA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2FC068-04AD-AE73-A6EE-BFEEE110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CD7B5-F1B5-B78D-0A1A-2F6A780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363590-FA15-1A8B-E2CC-91753992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C17AE5-348D-A9CA-DC63-E9465E93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2FD6F-DB4D-F66C-C33E-9A5C6EA5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1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19910-38E7-083C-8851-7437CAC6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BCBD2-F52D-1176-F7A0-709A83C1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CEE64-0241-3C88-F4A1-D1389914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D6DCF-DC57-EE60-9F3C-E0FA5E80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EAFA5-AC5D-1A5E-91C8-95800632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84B18-7660-2856-D332-F2C95A22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B139-B5EE-693B-0B85-15A4E22B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3D6704-406E-6DA1-29BB-E28C93D1D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9C321-259F-7EB7-E62B-8FC00580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8C98A-3BF8-220F-E0D8-08EAD787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4C3A0-AA97-4DFA-3AE9-F9E6FA99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24E75-16B0-69D6-DD13-4004AC83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0EFE67-803B-C65C-863A-B4DD0646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0FD6B-D4FD-57EE-30C9-9D3BA898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13CAE-6C92-83D0-ABDA-BC2DA4CFC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F77F-17B5-4CD0-8FB3-F6226B308E29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606EA-AE45-C463-CB5F-BA914C74F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C5228-E010-FE69-528B-C7BCE6151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F009-65CB-4D33-BC06-6EB69D25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EF6DE-96D9-8066-79FD-201E9437D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Midterm Proposal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0F192-9995-1398-AB78-E0FDC1EBC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Zhipeng </a:t>
            </a:r>
            <a:r>
              <a:rPr lang="en-US" altLang="zh-CN" dirty="0" err="1"/>
              <a:t>SUn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74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63DAE-D0D8-150D-8BD1-D82F9E98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62F42-ECBA-6610-C2A5-5BF21C6A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 working on midterm project.</a:t>
            </a:r>
          </a:p>
          <a:p>
            <a:r>
              <a:rPr lang="en-US" altLang="zh-CN" dirty="0"/>
              <a:t>Include more vehicle data, at least 3 vehicles per brand, so that the logo icon is clickable.</a:t>
            </a:r>
          </a:p>
          <a:p>
            <a:r>
              <a:rPr lang="en-US" altLang="zh-CN" dirty="0"/>
              <a:t>Modal content improvement.</a:t>
            </a:r>
          </a:p>
          <a:p>
            <a:r>
              <a:rPr lang="en-US" altLang="zh-CN" dirty="0"/>
              <a:t>Using JavaScript as a content storage(?)</a:t>
            </a:r>
          </a:p>
          <a:p>
            <a:r>
              <a:rPr lang="en-US" altLang="zh-CN" dirty="0"/>
              <a:t>Put on more small widgets, like carousel slides</a:t>
            </a:r>
            <a:r>
              <a:rPr lang="en-US" altLang="zh-CN"/>
              <a:t>. </a:t>
            </a:r>
            <a:endParaRPr lang="en-US" altLang="zh-CN" dirty="0"/>
          </a:p>
          <a:p>
            <a:r>
              <a:rPr lang="en-US" altLang="zh-CN" dirty="0"/>
              <a:t>Add some cool animation as effects.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27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95C5054-0CA2-A84E-4E7B-7BB04D8F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90"/>
            <a:ext cx="12192000" cy="66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0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6D863-307C-CA10-FACF-E37A58E5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Skills </a:t>
            </a:r>
            <a:r>
              <a:rPr lang="en-US" altLang="zh-CN" dirty="0" err="1"/>
              <a:t>Requried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E6FCD-9379-46B8-4D2D-68D0CC9C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err="1"/>
              <a:t>Javascript</a:t>
            </a:r>
            <a:r>
              <a:rPr lang="en-US" altLang="zh-CN" dirty="0"/>
              <a:t>, figure out how to directly input text string from </a:t>
            </a:r>
            <a:r>
              <a:rPr lang="en-US" altLang="zh-CN" dirty="0" err="1"/>
              <a:t>javascript</a:t>
            </a:r>
            <a:r>
              <a:rPr lang="en-US" altLang="zh-CN" dirty="0"/>
              <a:t> into the html</a:t>
            </a:r>
          </a:p>
          <a:p>
            <a:r>
              <a:rPr lang="en-US" altLang="zh-CN" dirty="0"/>
              <a:t>Figure out how to put videos in the modal box</a:t>
            </a:r>
          </a:p>
          <a:p>
            <a:r>
              <a:rPr lang="en-US" altLang="zh-CN" dirty="0"/>
              <a:t>More detailed research on the content.</a:t>
            </a:r>
          </a:p>
          <a:p>
            <a:r>
              <a:rPr lang="en-US" altLang="zh-CN" dirty="0"/>
              <a:t>Learn more animations.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18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98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Midterm Proposal</vt:lpstr>
      <vt:lpstr>Ideas</vt:lpstr>
      <vt:lpstr>PowerPoint 演示文稿</vt:lpstr>
      <vt:lpstr>Skills Requried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Proposal</dc:title>
  <dc:creator>Sun Sepp</dc:creator>
  <cp:lastModifiedBy>Sun Sepp</cp:lastModifiedBy>
  <cp:revision>2</cp:revision>
  <dcterms:created xsi:type="dcterms:W3CDTF">2023-04-11T03:37:52Z</dcterms:created>
  <dcterms:modified xsi:type="dcterms:W3CDTF">2023-04-13T19:44:44Z</dcterms:modified>
</cp:coreProperties>
</file>