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49" d="100"/>
          <a:sy n="49" d="100"/>
        </p:scale>
        <p:origin x="8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 comprehensive gallery of the contemporary sportscars.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An informative database for the specs of each car.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Compare and contrast the track lap times and general performances of each car.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LinFactX="212279" custLinFactNeighborX="300000" custLinFactNeighborY="-9646"/>
      <dgm:spPr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6349823" y="597218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 comprehensive gallery of the contemporary sportscars.</a:t>
          </a:r>
          <a:endParaRPr lang="zh-cn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An informative database for the specs of each car.</a:t>
          </a:r>
          <a:endParaRPr lang="zh-cn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Compare and contrast the track lap times and general performances of each car.</a:t>
          </a:r>
          <a:endParaRPr lang="zh-cn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2023/2/20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2023/2/20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2023/2/20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2023/2/20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2023/2/20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2023/2/20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2023/2/20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2023/2/20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2023/2/20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altLang="zh-CN"/>
              <a:t>Click to edit Master text styles</a:t>
            </a:r>
          </a:p>
          <a:p>
            <a:pPr lvl="1" rtl="0"/>
            <a:r>
              <a:rPr lang="en-US" altLang="zh-CN"/>
              <a:t>Second level</a:t>
            </a:r>
          </a:p>
          <a:p>
            <a:pPr lvl="2" rtl="0"/>
            <a:r>
              <a:rPr lang="en-US" altLang="zh-CN"/>
              <a:t>Third level</a:t>
            </a:r>
          </a:p>
          <a:p>
            <a:pPr lvl="3" rtl="0"/>
            <a:r>
              <a:rPr lang="en-US" altLang="zh-CN"/>
              <a:t>Fourth level</a:t>
            </a:r>
          </a:p>
          <a:p>
            <a:pPr lvl="4" rtl="0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/>
              <a:t>Click to edit Master text styles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2023/2/20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2023/2/20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2023/2/20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400" dirty="0">
                <a:solidFill>
                  <a:schemeClr val="tx1"/>
                </a:solidFill>
              </a:rPr>
              <a:t>My web proposal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Zhipeng Sun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dirty="0"/>
              <a:t>The Sportscar Home</a:t>
            </a:r>
            <a:endParaRPr lang="zh-cn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47589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ports-Car Icons - Free SVG &amp; PNG Sports-Car Images - Noun ...">
            <a:extLst>
              <a:ext uri="{FF2B5EF4-FFF2-40B4-BE49-F238E27FC236}">
                <a16:creationId xmlns:a16="http://schemas.microsoft.com/office/drawing/2014/main" id="{00FC84D7-EC05-DC33-C736-6831D3A9A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042" y="2733443"/>
            <a:ext cx="1391114" cy="139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8518-2652-04AA-7184-48B05A85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Existing Website - Yummly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236E6-F07E-EEFA-263E-97280AF8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70" y="2014839"/>
            <a:ext cx="5912060" cy="402020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ED7F-204D-1402-0B28-C672B652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1E355DD5-1720-40A4-B380-20F1C19FAD03}" type="datetime1">
              <a:rPr lang="zh-CN" altLang="en-US" smtClean="0"/>
              <a:pPr rtl="0">
                <a:spcAft>
                  <a:spcPts val="600"/>
                </a:spcAft>
              </a:pPr>
              <a:t>2023/2/20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4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890B-6A76-F1FA-A38B-0D0C4F70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2023/2/20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806B7B-09F8-30D9-1C8E-5DDAA39B4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14" y="643590"/>
            <a:ext cx="3542371" cy="55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2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F77E-22C5-E0E9-1977-7A6231A3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2023/2/20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CD0D7-986D-5060-DC25-D77D2A63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2" y="758282"/>
            <a:ext cx="10341615" cy="51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DA8B-3ED4-F76E-52CC-84CF35E9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SKILLS REQUIRED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0630-34D3-1F8E-6D4B-52C9AA3C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BASIC STYLING AND POSITIONING OF DIVS AND ARTICLES</a:t>
            </a:r>
          </a:p>
          <a:p>
            <a:r>
              <a:rPr lang="en-US" altLang="zh-CN" dirty="0"/>
              <a:t>THE NAV BAR (INCLUDING BASIC ANIMATION SKILLS)</a:t>
            </a:r>
          </a:p>
          <a:p>
            <a:r>
              <a:rPr lang="en-US" altLang="zh-CN" dirty="0"/>
              <a:t>THE SEARCH BAR </a:t>
            </a:r>
          </a:p>
          <a:p>
            <a:r>
              <a:rPr lang="en-US" altLang="zh-CN" dirty="0"/>
              <a:t>HTML DESIGNING TECHNIQUES ( HOW TO MAKE THE WEBSITE MORE COLORFUL AND BEAUTIFUL)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C265-0D78-81F4-F15D-90BC02C1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2023/2/20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{6A586932-982B-43C2-8F36-08625D69C256}tf78438558_win32</Template>
  <TotalTime>15</TotalTime>
  <Words>85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YaHei UI</vt:lpstr>
      <vt:lpstr>Arial</vt:lpstr>
      <vt:lpstr>Calibri</vt:lpstr>
      <vt:lpstr>Century Gothic</vt:lpstr>
      <vt:lpstr>Garamond</vt:lpstr>
      <vt:lpstr>SavonVTI</vt:lpstr>
      <vt:lpstr>My web proposal</vt:lpstr>
      <vt:lpstr>The Sportscar Home</vt:lpstr>
      <vt:lpstr>Existing Website - Yummly</vt:lpstr>
      <vt:lpstr>PowerPoint Presentation</vt:lpstr>
      <vt:lpstr>PowerPoint Presentation</vt:lpstr>
      <vt:lpstr>SKILLS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 proposal</dc:title>
  <dc:creator>Sun Sepp</dc:creator>
  <cp:lastModifiedBy>Sun Sepp</cp:lastModifiedBy>
  <cp:revision>1</cp:revision>
  <dcterms:created xsi:type="dcterms:W3CDTF">2023-02-20T21:41:38Z</dcterms:created>
  <dcterms:modified xsi:type="dcterms:W3CDTF">2023-02-20T21:57:26Z</dcterms:modified>
</cp:coreProperties>
</file>