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f759df9f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f759df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4f759df9f_2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4f759df9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4f5f497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4f5f497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4f5f497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4f5f497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4f759df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4f759df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f759df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f759df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2eb78bde2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2eb78bd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2eb78bde2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2eb78bde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eb78bde2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eb78bd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eb78bde2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eb78bde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2eb78bde2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2eb78bde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2eb78bde2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2eb78bde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DevSecOps?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90250" y="526350"/>
            <a:ext cx="66006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Resultados.</a:t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590900" y="2054725"/>
            <a:ext cx="7023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ld Standard TT"/>
              <a:buChar char="●"/>
            </a:pPr>
            <a:r>
              <a:rPr lang="es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Observabilidad</a:t>
            </a:r>
            <a:endParaRPr sz="2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ld Standard TT"/>
              <a:buChar char="●"/>
            </a:pPr>
            <a:r>
              <a:rPr lang="es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trazabilidad</a:t>
            </a:r>
            <a:endParaRPr sz="2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ld Standard TT"/>
              <a:buChar char="●"/>
            </a:pPr>
            <a:r>
              <a:rPr lang="es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Confianza</a:t>
            </a:r>
            <a:endParaRPr sz="2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ld Standard TT"/>
              <a:buChar char="●"/>
            </a:pPr>
            <a:r>
              <a:rPr lang="es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Cumplimiento</a:t>
            </a:r>
            <a:endParaRPr sz="2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338" y="152400"/>
            <a:ext cx="613732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75" y="152400"/>
            <a:ext cx="82988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CI/CD</a:t>
            </a:r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581125" y="3857625"/>
            <a:ext cx="712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Continuous Integration / Continuous Delivery</a:t>
            </a:r>
            <a:endParaRPr sz="23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514350"/>
            <a:ext cx="73152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63" y="550425"/>
            <a:ext cx="8530075" cy="40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vOps Project: CI/CD with Git, Jenkins, Ansible, Docker, Kubernetes on AWS  | AR Shankar | Skillshare"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952" y="741339"/>
            <a:ext cx="6508099" cy="36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13" y="541188"/>
            <a:ext cx="7547377" cy="406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Camino de desarrollo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Camino de desarrollo.</a:t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Idea.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Código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Construcción (pruebas)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Distribución(pruebas)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Administración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"/>
              <a:t>Seguridad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Camino de desarrollo seguro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Camino de desarrollo seguro.</a:t>
            </a:r>
            <a:endParaRPr/>
          </a:p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Idea.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Código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Seguridad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Construcción (pruebas)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Seguridad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Distribución(pruebas)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Seguridad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Administración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"/>
              <a:t>Seguridad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¿Como?</a:t>
            </a:r>
            <a:endParaRPr/>
          </a:p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equipo de seguridad se vuelve un “consejero”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 </a:t>
            </a:r>
            <a:r>
              <a:rPr lang="es"/>
              <a:t>políticas</a:t>
            </a:r>
            <a:r>
              <a:rPr lang="es"/>
              <a:t> de seguridad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Crean o usan herramientas para detectar problemas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"/>
              <a:t>Entrenar a los desarrolladores para que vean los posibles problemas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90250" y="526350"/>
            <a:ext cx="66006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590900" y="2054725"/>
            <a:ext cx="7023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ld Standard TT"/>
              <a:buChar char="●"/>
            </a:pPr>
            <a:r>
              <a:rPr lang="es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 encuentran </a:t>
            </a:r>
            <a:r>
              <a:rPr lang="es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vulnerabilidades</a:t>
            </a:r>
            <a:r>
              <a:rPr lang="es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pronto en el proceso de desarrollo.</a:t>
            </a:r>
            <a:endParaRPr sz="2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ld Standard TT"/>
              <a:buChar char="●"/>
            </a:pPr>
            <a:r>
              <a:rPr lang="es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 confianza en Open Source.</a:t>
            </a:r>
            <a:endParaRPr sz="2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ld Standard TT"/>
              <a:buChar char="●"/>
            </a:pPr>
            <a:r>
              <a:rPr lang="es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Salva costos en la </a:t>
            </a:r>
            <a:r>
              <a:rPr lang="es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administración</a:t>
            </a:r>
            <a:r>
              <a:rPr lang="es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 recursos.</a:t>
            </a:r>
            <a:endParaRPr sz="2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ld Standard TT"/>
              <a:buChar char="●"/>
            </a:pPr>
            <a:r>
              <a:rPr lang="es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 </a:t>
            </a:r>
            <a:r>
              <a:rPr lang="es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conciencia</a:t>
            </a:r>
            <a:r>
              <a:rPr lang="es" sz="2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en los desarrolladores.</a:t>
            </a:r>
            <a:endParaRPr sz="2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