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FA0870-5BDD-1C85-C4C9-16A1EB514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0240467-2FE1-74E8-2EA5-5C0A0CC6E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E0EA6CE-688D-2449-85F1-55B6CF19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8059-97A9-4A65-82C5-D29D86D1CE6F}" type="datetimeFigureOut">
              <a:rPr lang="sk-SK" smtClean="0"/>
              <a:t>12. 4. 2025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1413597-0E6A-570E-D090-758F6980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E3C60D9-5C2D-440B-962D-459E75A8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E761-FF19-47E9-AE91-15A196BE8A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771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6D0D23-DB84-1E81-45D9-55B7431F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755435C8-86B0-230F-CC0B-1174D28F3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97BD2BB-4B02-4BA0-0B87-D181A248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8059-97A9-4A65-82C5-D29D86D1CE6F}" type="datetimeFigureOut">
              <a:rPr lang="sk-SK" smtClean="0"/>
              <a:t>12. 4. 2025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9379996-C3CC-833E-0294-F068D8E0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AFE0F5B-505B-148C-7E56-EBE7A268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E761-FF19-47E9-AE91-15A196BE8A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760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B80C98F7-1600-83D0-5BB3-583782664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0EAF73D8-D59A-F0E9-9133-C7442734D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47DE640-4586-67CC-9128-FEC8F222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8059-97A9-4A65-82C5-D29D86D1CE6F}" type="datetimeFigureOut">
              <a:rPr lang="sk-SK" smtClean="0"/>
              <a:t>12. 4. 2025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3E76F9E-68CE-3721-671D-73CB44A7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66C57A9-ACF2-10A2-362D-BF558CB8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E761-FF19-47E9-AE91-15A196BE8A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317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FE61B2-E4FB-A11B-2B5C-01D5754F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A0135B3-537A-B766-E2B9-C6E4A443D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4C3A59F-17AB-C971-01B4-34816D94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8059-97A9-4A65-82C5-D29D86D1CE6F}" type="datetimeFigureOut">
              <a:rPr lang="sk-SK" smtClean="0"/>
              <a:t>12. 4. 2025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0E9D24B-9C92-5B85-8601-7C621FFD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02DA256-94BD-9CBE-C70D-281F8E1E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E761-FF19-47E9-AE91-15A196BE8A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532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C83584-1C26-3E80-EA8A-17E8D5E1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799A4BC-7C4F-900A-2C0B-E621FAE9A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07D64BE-B3FE-3E98-3635-6DF1CDEB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8059-97A9-4A65-82C5-D29D86D1CE6F}" type="datetimeFigureOut">
              <a:rPr lang="sk-SK" smtClean="0"/>
              <a:t>12. 4. 2025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585FCFC-6DFB-14EF-FCFC-7E060F86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AE3481C-0F96-D9EA-1A9C-230CE03E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E761-FF19-47E9-AE91-15A196BE8A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665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F6BB49-17F7-E06B-4A78-D72A2E32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2E896B-8DD1-944F-2243-055303076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9AD48F0-0A18-2291-84FF-4466465B7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8F3704C-0CF9-0CF6-75AE-5102314E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8059-97A9-4A65-82C5-D29D86D1CE6F}" type="datetimeFigureOut">
              <a:rPr lang="sk-SK" smtClean="0"/>
              <a:t>12. 4. 2025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C2D23F08-1369-3553-A580-23EC0586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67701DA-66D2-BA39-F754-19260025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E761-FF19-47E9-AE91-15A196BE8A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975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2B61B3-1FEF-9347-68DA-675EF04DB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258F8BA-63D7-85B0-11F1-236DB3DF0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212CFE7-7577-FA05-AD47-55201BE06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28EC20E-5BBD-7BD1-89CC-22ACAA0AE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036E99BB-AC93-B87A-D196-8FD0BC2EE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A8CD658E-F9FD-26A2-FF24-8AF73D03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8059-97A9-4A65-82C5-D29D86D1CE6F}" type="datetimeFigureOut">
              <a:rPr lang="sk-SK" smtClean="0"/>
              <a:t>12. 4. 2025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8AE48F3F-2954-EDE6-E631-A6473937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D9ED831-FA0B-A2D8-9510-6FDCD7B4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E761-FF19-47E9-AE91-15A196BE8A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255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9987EC-5E00-01AB-C06D-CFD06A7C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ED95CE43-6CBD-8E8C-7757-ACB177C5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8059-97A9-4A65-82C5-D29D86D1CE6F}" type="datetimeFigureOut">
              <a:rPr lang="sk-SK" smtClean="0"/>
              <a:t>12. 4. 2025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5BA8FCA0-D91E-3436-FF19-9597C65E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E6357B39-A2F2-E5EC-6307-C3BA63C1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E761-FF19-47E9-AE91-15A196BE8A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03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85FABEF5-2B72-D71E-B10F-C8B7A6E1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8059-97A9-4A65-82C5-D29D86D1CE6F}" type="datetimeFigureOut">
              <a:rPr lang="sk-SK" smtClean="0"/>
              <a:t>12. 4. 2025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A8F825C0-872F-4262-B2A7-F5848C6E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B9472AA-71E3-BDA1-4FBE-3D83E267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E761-FF19-47E9-AE91-15A196BE8A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878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C9D842-0C44-B89B-5703-536582D5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510E01-5057-EB7B-36A0-6C28B2C1B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363DD5A-E1B3-BB6C-82A1-6BFFE1AD6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80DECC4-3267-6CBB-58CA-C5BAE52B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8059-97A9-4A65-82C5-D29D86D1CE6F}" type="datetimeFigureOut">
              <a:rPr lang="sk-SK" smtClean="0"/>
              <a:t>12. 4. 2025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301A603-2ED5-EFF3-284B-E8454E73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62E17C9-B4EA-3201-064E-F9B399DF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E761-FF19-47E9-AE91-15A196BE8A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96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90CA9E-8756-FDFD-3670-D45ED4E8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6FF9E138-A47B-98A9-1384-C356C8D34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C3B6415-C9E6-798D-54B2-6B095E5D8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78843763-2857-8B83-7FBF-63960CB7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8059-97A9-4A65-82C5-D29D86D1CE6F}" type="datetimeFigureOut">
              <a:rPr lang="sk-SK" smtClean="0"/>
              <a:t>12. 4. 2025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3FDD434-FACD-35F7-1AB7-71506174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0813068-628B-661E-4A21-D50FA5A1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E761-FF19-47E9-AE91-15A196BE8A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692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EBF99D29-532B-B66A-D134-B8EFF7115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5DF1832-4B47-CBE9-7C6A-F14D496D2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6291850-1FD2-1A5D-9939-CDDEBFD32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58059-97A9-4A65-82C5-D29D86D1CE6F}" type="datetimeFigureOut">
              <a:rPr lang="sk-SK" smtClean="0"/>
              <a:t>12. 4. 2025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1A5AC94-5C91-AF9C-35E5-A9FAC64B8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9AA79FD-8564-D35F-C490-AEF6419A3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7E761-FF19-47E9-AE91-15A196BE8A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270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1259A8-5528-39DE-E394-7FD79C86F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Projeckt</a:t>
            </a:r>
            <a:r>
              <a:rPr lang="sk-SK" dirty="0"/>
              <a:t>-N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96D7E8B-A724-8A31-83F9-316E63A905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Filip Marc Kareš</a:t>
            </a:r>
          </a:p>
          <a:p>
            <a:r>
              <a:rPr lang="sk-SK" dirty="0"/>
              <a:t>(prezentácia je len na načrtnutie)</a:t>
            </a:r>
          </a:p>
        </p:txBody>
      </p:sp>
    </p:spTree>
    <p:extLst>
      <p:ext uri="{BB962C8B-B14F-4D97-AF65-F5344CB8AC3E}">
        <p14:creationId xmlns:p14="http://schemas.microsoft.com/office/powerpoint/2010/main" val="62826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7F1BF5-30A7-6196-205E-81F47469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Technólógie</a:t>
            </a:r>
            <a:r>
              <a:rPr lang="sk-SK" dirty="0"/>
              <a:t> na vývoj hry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D40FE52-891A-B8A5-0FCE-3B61AF516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5280" cy="466725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sk-SK" dirty="0" err="1"/>
              <a:t>Github</a:t>
            </a:r>
            <a:endParaRPr lang="sk-SK" dirty="0"/>
          </a:p>
          <a:p>
            <a:r>
              <a:rPr lang="sk-SK" dirty="0" err="1"/>
              <a:t>Github</a:t>
            </a:r>
            <a:r>
              <a:rPr lang="sk-SK" dirty="0"/>
              <a:t> je použitý ako zálohovanie hry</a:t>
            </a:r>
          </a:p>
          <a:p>
            <a:r>
              <a:rPr lang="sk-SK" dirty="0"/>
              <a:t>Repozitár názov</a:t>
            </a:r>
          </a:p>
          <a:p>
            <a:r>
              <a:rPr lang="sk-SK" dirty="0"/>
              <a:t>Repozitár popis</a:t>
            </a:r>
          </a:p>
          <a:p>
            <a:r>
              <a:rPr lang="sk-SK" dirty="0"/>
              <a:t>Repozitár bezpečnosť</a:t>
            </a:r>
          </a:p>
          <a:p>
            <a:r>
              <a:rPr lang="sk-SK" dirty="0"/>
              <a:t>README</a:t>
            </a:r>
          </a:p>
          <a:p>
            <a:r>
              <a:rPr lang="sk-SK" dirty="0"/>
              <a:t>.</a:t>
            </a:r>
            <a:r>
              <a:rPr lang="sk-SK" dirty="0" err="1"/>
              <a:t>gitignore</a:t>
            </a:r>
            <a:endParaRPr lang="sk-SK" dirty="0"/>
          </a:p>
          <a:p>
            <a:r>
              <a:rPr lang="sk-SK" dirty="0" err="1"/>
              <a:t>License</a:t>
            </a:r>
            <a:endParaRPr lang="sk-SK" dirty="0"/>
          </a:p>
          <a:p>
            <a:r>
              <a:rPr lang="sk-SK" dirty="0"/>
              <a:t>Licencia definuje</a:t>
            </a:r>
          </a:p>
        </p:txBody>
      </p:sp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id="{65DDBD3B-F98F-5CDB-E862-736DA6EBACC0}"/>
              </a:ext>
            </a:extLst>
          </p:cNvPr>
          <p:cNvSpPr txBox="1">
            <a:spLocks/>
          </p:cNvSpPr>
          <p:nvPr/>
        </p:nvSpPr>
        <p:spPr>
          <a:xfrm>
            <a:off x="6096000" y="1711897"/>
            <a:ext cx="52578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k-SK" dirty="0" err="1"/>
              <a:t>Sourcetree</a:t>
            </a:r>
            <a:endParaRPr lang="sk-SK" dirty="0"/>
          </a:p>
          <a:p>
            <a:r>
              <a:rPr lang="sk-SK" dirty="0"/>
              <a:t>Čo je </a:t>
            </a:r>
            <a:r>
              <a:rPr lang="sk-SK" dirty="0" err="1"/>
              <a:t>Sourcetree</a:t>
            </a:r>
            <a:endParaRPr lang="sk-SK" dirty="0"/>
          </a:p>
          <a:p>
            <a:r>
              <a:rPr lang="sk-SK" dirty="0"/>
              <a:t>Prečo používať </a:t>
            </a:r>
            <a:r>
              <a:rPr lang="sk-SK" dirty="0" err="1"/>
              <a:t>Sourcetree</a:t>
            </a:r>
            <a:endParaRPr lang="sk-SK" dirty="0"/>
          </a:p>
          <a:p>
            <a:r>
              <a:rPr lang="sk-SK" dirty="0"/>
              <a:t>Hlavné funkcie </a:t>
            </a:r>
            <a:r>
              <a:rPr lang="sk-SK" dirty="0" err="1"/>
              <a:t>Sourcetree</a:t>
            </a:r>
            <a:endParaRPr lang="sk-SK" dirty="0"/>
          </a:p>
          <a:p>
            <a:r>
              <a:rPr lang="sk-SK" dirty="0"/>
              <a:t>Ako používať </a:t>
            </a:r>
            <a:r>
              <a:rPr lang="sk-SK" dirty="0" err="1"/>
              <a:t>Sourcetree</a:t>
            </a:r>
            <a:r>
              <a:rPr lang="sk-SK" dirty="0"/>
              <a:t> – Základný pracovný postup</a:t>
            </a:r>
          </a:p>
          <a:p>
            <a:r>
              <a:rPr lang="sk-SK" dirty="0"/>
              <a:t>Výhody(Bezplatné použitie, Vizualizácia histórie a vetiev)</a:t>
            </a:r>
          </a:p>
          <a:p>
            <a:r>
              <a:rPr lang="sk-SK" dirty="0"/>
              <a:t>Nevýhody(Môže byť pomalé pri veľkých repozitároch, Pre pokročilých používateľov terminál ponúka viac flexibility)</a:t>
            </a:r>
          </a:p>
        </p:txBody>
      </p:sp>
    </p:spTree>
    <p:extLst>
      <p:ext uri="{BB962C8B-B14F-4D97-AF65-F5344CB8AC3E}">
        <p14:creationId xmlns:p14="http://schemas.microsoft.com/office/powerpoint/2010/main" val="201727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52ADD4-A057-B16C-5A87-631467B8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Herné mechaniky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4F42CE-DDB2-60FE-CBC9-7CC8BECE9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Pohyb Hráča</a:t>
            </a:r>
          </a:p>
        </p:txBody>
      </p:sp>
    </p:spTree>
    <p:extLst>
      <p:ext uri="{BB962C8B-B14F-4D97-AF65-F5344CB8AC3E}">
        <p14:creationId xmlns:p14="http://schemas.microsoft.com/office/powerpoint/2010/main" val="301119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BBFEA3-9BE2-C1ED-92BF-95ECB08B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5E85E06-95C3-84B4-2F08-123695BF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Prektočenie</a:t>
            </a:r>
            <a:r>
              <a:rPr lang="sk-SK" dirty="0"/>
              <a:t> svojej komfortnej zóny</a:t>
            </a:r>
          </a:p>
          <a:p>
            <a:r>
              <a:rPr lang="sk-SK" dirty="0"/>
              <a:t>Venované veci</a:t>
            </a:r>
          </a:p>
          <a:p>
            <a:pPr lvl="1"/>
            <a:r>
              <a:rPr lang="sk-SK" dirty="0"/>
              <a:t>Vývoj </a:t>
            </a:r>
            <a:r>
              <a:rPr lang="sk-SK" dirty="0" err="1"/>
              <a:t>vlastého</a:t>
            </a:r>
            <a:r>
              <a:rPr lang="sk-SK" dirty="0"/>
              <a:t> pohybového systémy</a:t>
            </a:r>
          </a:p>
          <a:p>
            <a:pPr lvl="1"/>
            <a:r>
              <a:rPr lang="sk-SK" dirty="0"/>
              <a:t>Animovať pohyb postavy</a:t>
            </a:r>
          </a:p>
          <a:p>
            <a:pPr lvl="1"/>
            <a:r>
              <a:rPr lang="sk-SK" dirty="0"/>
              <a:t>Prepojenie postavy s kostrou (</a:t>
            </a:r>
            <a:r>
              <a:rPr lang="sk-SK" dirty="0" err="1"/>
              <a:t>rigging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Správne </a:t>
            </a:r>
            <a:r>
              <a:rPr lang="sk-SK" dirty="0" err="1"/>
              <a:t>implamentácie</a:t>
            </a:r>
            <a:endParaRPr lang="sk-SK" dirty="0"/>
          </a:p>
          <a:p>
            <a:r>
              <a:rPr lang="sk-SK" dirty="0"/>
              <a:t>Oboznámenie sa s programami na vytváranie hry</a:t>
            </a:r>
          </a:p>
        </p:txBody>
      </p:sp>
    </p:spTree>
    <p:extLst>
      <p:ext uri="{BB962C8B-B14F-4D97-AF65-F5344CB8AC3E}">
        <p14:creationId xmlns:p14="http://schemas.microsoft.com/office/powerpoint/2010/main" val="409358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B5878C-A0EE-DE15-483E-87B3F600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Postup tvorby počítačovej hry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2462B9-8864-2CA4-E61D-A03FED5F8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Komplexný proces, ktorý sa dá rozdeliť</a:t>
            </a:r>
          </a:p>
          <a:p>
            <a:r>
              <a:rPr lang="sk-SK" dirty="0"/>
              <a:t>Definovanie základný parametrov</a:t>
            </a:r>
          </a:p>
          <a:p>
            <a:pPr lvl="1"/>
            <a:r>
              <a:rPr lang="sk-SK" dirty="0"/>
              <a:t>Veková skupina(môže byť ľubovoľná, aj pre viaceré vek. skupiny)</a:t>
            </a:r>
          </a:p>
          <a:p>
            <a:pPr lvl="1"/>
            <a:r>
              <a:rPr lang="sk-SK" dirty="0"/>
              <a:t>Žáner hry</a:t>
            </a:r>
          </a:p>
          <a:p>
            <a:pPr lvl="1"/>
            <a:r>
              <a:rPr lang="sk-SK" dirty="0"/>
              <a:t>Herná estetika(vzhľad)</a:t>
            </a:r>
          </a:p>
          <a:p>
            <a:r>
              <a:rPr lang="sk-SK" dirty="0"/>
              <a:t>Vývojové metódy</a:t>
            </a:r>
          </a:p>
          <a:p>
            <a:pPr lvl="1"/>
            <a:r>
              <a:rPr lang="sk-SK" dirty="0" err="1"/>
              <a:t>Agile</a:t>
            </a:r>
            <a:endParaRPr lang="sk-SK" dirty="0"/>
          </a:p>
          <a:p>
            <a:pPr lvl="1"/>
            <a:r>
              <a:rPr lang="sk-SK" dirty="0" err="1"/>
              <a:t>Waterfall</a:t>
            </a:r>
            <a:endParaRPr lang="sk-SK" dirty="0"/>
          </a:p>
          <a:p>
            <a:r>
              <a:rPr lang="sk-SK" dirty="0"/>
              <a:t>Produkcia vývoj(implementácia herných mechaník, textúry, animácie,..)</a:t>
            </a:r>
          </a:p>
        </p:txBody>
      </p:sp>
    </p:spTree>
    <p:extLst>
      <p:ext uri="{BB962C8B-B14F-4D97-AF65-F5344CB8AC3E}">
        <p14:creationId xmlns:p14="http://schemas.microsoft.com/office/powerpoint/2010/main" val="89924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C85C33-CF8A-86D5-E9F5-B2A50B08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 a porovnanie technológií na tvorbu počítačovej hry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ECF4D3-D339-1441-1EAA-2EF7CC3D6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Hlavné technológie na tvorbu hry(</a:t>
            </a:r>
            <a:r>
              <a:rPr lang="sk-SK" dirty="0" err="1"/>
              <a:t>Unity</a:t>
            </a:r>
            <a:r>
              <a:rPr lang="sk-SK" dirty="0"/>
              <a:t>, </a:t>
            </a:r>
            <a:r>
              <a:rPr lang="sk-SK" dirty="0" err="1"/>
              <a:t>Unreal</a:t>
            </a:r>
            <a:r>
              <a:rPr lang="sk-SK" dirty="0"/>
              <a:t> </a:t>
            </a:r>
            <a:r>
              <a:rPr lang="sk-SK" dirty="0" err="1"/>
              <a:t>Engin</a:t>
            </a:r>
            <a:r>
              <a:rPr lang="sk-SK" dirty="0"/>
              <a:t>, </a:t>
            </a:r>
            <a:r>
              <a:rPr lang="sk-SK" dirty="0" err="1"/>
              <a:t>Godot,CryEngin</a:t>
            </a:r>
            <a:r>
              <a:rPr lang="sk-SK" dirty="0"/>
              <a:t>)</a:t>
            </a:r>
          </a:p>
          <a:p>
            <a:r>
              <a:rPr lang="sk-SK" dirty="0" err="1"/>
              <a:t>Unity</a:t>
            </a:r>
            <a:r>
              <a:rPr lang="sk-SK" dirty="0"/>
              <a:t>(</a:t>
            </a:r>
            <a:r>
              <a:rPr lang="sk-SK" dirty="0" err="1"/>
              <a:t>Najpopulárnejší,Veľka</a:t>
            </a:r>
            <a:r>
              <a:rPr lang="sk-SK" dirty="0"/>
              <a:t> podpora </a:t>
            </a:r>
            <a:r>
              <a:rPr lang="sk-SK" dirty="0" err="1"/>
              <a:t>platform</a:t>
            </a:r>
            <a:r>
              <a:rPr lang="sk-SK" dirty="0"/>
              <a:t>)</a:t>
            </a:r>
          </a:p>
          <a:p>
            <a:r>
              <a:rPr lang="sk-SK" dirty="0"/>
              <a:t>Výhody(Veľká knižnica nástrojov a pluginov, Podpora skriptovania v jazykoch C# a JavaScript, Aktívna komunita a dostupnosť tutoriálov,...)</a:t>
            </a:r>
          </a:p>
          <a:p>
            <a:r>
              <a:rPr lang="sk-SK" dirty="0"/>
              <a:t>Nevýhody(Licenčné poplatky pri vyšších príjmoch z hry, Môže byť menej efektívne pri ťažkých 3D projektoch v porovnaní s inými </a:t>
            </a:r>
            <a:r>
              <a:rPr lang="sk-SK" dirty="0" err="1"/>
              <a:t>enginmi</a:t>
            </a:r>
            <a:r>
              <a:rPr lang="sk-SK" dirty="0"/>
              <a:t>,...)</a:t>
            </a:r>
          </a:p>
        </p:txBody>
      </p:sp>
    </p:spTree>
    <p:extLst>
      <p:ext uri="{BB962C8B-B14F-4D97-AF65-F5344CB8AC3E}">
        <p14:creationId xmlns:p14="http://schemas.microsoft.com/office/powerpoint/2010/main" val="8167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FBB80F-7BB6-5C0F-DCC3-B845F0E1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 a porovnanie technológií na tvorbu počítačovej hry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4522BA-0FD9-CA9C-03C4-5259C854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/>
              <a:t>Unreal</a:t>
            </a:r>
            <a:r>
              <a:rPr lang="sk-SK" dirty="0"/>
              <a:t> </a:t>
            </a:r>
            <a:r>
              <a:rPr lang="sk-SK" dirty="0" err="1"/>
              <a:t>Engine</a:t>
            </a:r>
            <a:r>
              <a:rPr lang="sk-SK" dirty="0"/>
              <a:t>(realistická grafika)</a:t>
            </a:r>
          </a:p>
          <a:p>
            <a:r>
              <a:rPr lang="sk-SK" dirty="0"/>
              <a:t>Výhody(</a:t>
            </a:r>
            <a:r>
              <a:rPr lang="sk-SK" dirty="0" err="1"/>
              <a:t>Lumen</a:t>
            </a:r>
            <a:r>
              <a:rPr lang="sk-SK" dirty="0"/>
              <a:t> a </a:t>
            </a:r>
            <a:r>
              <a:rPr lang="sk-SK" dirty="0" err="1"/>
              <a:t>Nanite</a:t>
            </a:r>
            <a:r>
              <a:rPr lang="sk-SK" dirty="0"/>
              <a:t>, Prístup k zdrojovému kódu,...)</a:t>
            </a:r>
          </a:p>
          <a:p>
            <a:r>
              <a:rPr lang="sk-SK" dirty="0"/>
              <a:t>Nevýhody(Vyššia náročnosť na hardvér, Prudko stúpajúca krivka učenia pre začiatočníkov)</a:t>
            </a:r>
          </a:p>
          <a:p>
            <a:r>
              <a:rPr lang="sk-SK" dirty="0" err="1"/>
              <a:t>Godot</a:t>
            </a:r>
            <a:r>
              <a:rPr lang="sk-SK" dirty="0"/>
              <a:t>(</a:t>
            </a:r>
            <a:r>
              <a:rPr lang="sk-SK" dirty="0" err="1"/>
              <a:t>open-source</a:t>
            </a:r>
            <a:r>
              <a:rPr lang="sk-SK" dirty="0"/>
              <a:t>)</a:t>
            </a:r>
          </a:p>
          <a:p>
            <a:r>
              <a:rPr lang="sk-SK" dirty="0"/>
              <a:t>Výhody(Bezplatný a </a:t>
            </a:r>
            <a:r>
              <a:rPr lang="sk-SK" dirty="0" err="1"/>
              <a:t>open-source</a:t>
            </a:r>
            <a:r>
              <a:rPr lang="sk-SK" dirty="0"/>
              <a:t> model,</a:t>
            </a:r>
            <a:r>
              <a:rPr lang="pt-BR" dirty="0"/>
              <a:t> Flexibilné nástroje na tvorbu 2D hier</a:t>
            </a:r>
            <a:r>
              <a:rPr lang="sk-SK" dirty="0"/>
              <a:t>,...)</a:t>
            </a:r>
          </a:p>
          <a:p>
            <a:r>
              <a:rPr lang="sk-SK" dirty="0"/>
              <a:t>Nevýhody(Obmedzené možnosti pri ťažkých 3D projektoch, Menšia komunita a menej dostupných zdrojov v porovnaní s </a:t>
            </a:r>
            <a:r>
              <a:rPr lang="sk-SK" dirty="0" err="1"/>
              <a:t>Unity</a:t>
            </a:r>
            <a:r>
              <a:rPr lang="sk-SK" dirty="0"/>
              <a:t> alebo </a:t>
            </a:r>
            <a:r>
              <a:rPr lang="sk-SK" dirty="0" err="1"/>
              <a:t>Unreal</a:t>
            </a:r>
            <a:r>
              <a:rPr lang="sk-SK" dirty="0"/>
              <a:t> </a:t>
            </a:r>
            <a:r>
              <a:rPr lang="sk-SK" dirty="0" err="1"/>
              <a:t>Engine</a:t>
            </a:r>
            <a:r>
              <a:rPr lang="sk-SK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88753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BD4074-2787-BF13-ACCD-6BD57157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 a porovnanie technológií na tvorbu počítačovej hry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EB9CFAA-DF07-42C0-34A8-607BEB25E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CryEngine</a:t>
            </a:r>
            <a:r>
              <a:rPr lang="sk-SK" dirty="0"/>
              <a:t>(realistické </a:t>
            </a:r>
            <a:r>
              <a:rPr lang="sk-SK" dirty="0" err="1"/>
              <a:t>vykreslovanie</a:t>
            </a:r>
            <a:r>
              <a:rPr lang="sk-SK" dirty="0"/>
              <a:t>)</a:t>
            </a:r>
          </a:p>
          <a:p>
            <a:r>
              <a:rPr lang="sk-SK" dirty="0"/>
              <a:t>Výhody(Výborný fyzikálny </a:t>
            </a:r>
            <a:r>
              <a:rPr lang="sk-SK" dirty="0" err="1"/>
              <a:t>engine</a:t>
            </a:r>
            <a:r>
              <a:rPr lang="sk-SK" dirty="0"/>
              <a:t>, Nástroje na tvorbu otvorených svetov, Pokročilé vykresľovanie a </a:t>
            </a:r>
            <a:r>
              <a:rPr lang="sk-SK" dirty="0" err="1"/>
              <a:t>fotorealistická</a:t>
            </a:r>
            <a:r>
              <a:rPr lang="sk-SK" dirty="0"/>
              <a:t> grafika)</a:t>
            </a:r>
          </a:p>
          <a:p>
            <a:r>
              <a:rPr lang="sk-SK" dirty="0"/>
              <a:t>Nevýhody(Licenčné poplatky, </a:t>
            </a:r>
            <a:r>
              <a:rPr lang="pl-PL" dirty="0"/>
              <a:t>Nižšia podpora komunity a menej dokumentácie, Komplexný a náročný na učenie</a:t>
            </a:r>
            <a:r>
              <a:rPr lang="sk-S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084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224407-A23F-C914-0CFD-517D8B5B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dizajnu hry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69BE4A6-831A-06C4-1CB5-72C0D442A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Základné informácie(</a:t>
            </a:r>
            <a:r>
              <a:rPr lang="sk-SK" dirty="0" err="1"/>
              <a:t>Názov,Žáner,Platforma,Veková</a:t>
            </a:r>
            <a:r>
              <a:rPr lang="sk-SK" dirty="0"/>
              <a:t> </a:t>
            </a:r>
            <a:r>
              <a:rPr lang="sk-SK" dirty="0" err="1"/>
              <a:t>kategória,O</a:t>
            </a:r>
            <a:r>
              <a:rPr lang="sk-SK" dirty="0"/>
              <a:t> čom je, Cieľová skupina)</a:t>
            </a:r>
          </a:p>
          <a:p>
            <a:r>
              <a:rPr lang="sk-SK" dirty="0"/>
              <a:t>Herné mechaniky</a:t>
            </a:r>
          </a:p>
          <a:p>
            <a:pPr lvl="1"/>
            <a:r>
              <a:rPr lang="sk-SK" dirty="0"/>
              <a:t>Manipulácia s </a:t>
            </a:r>
            <a:r>
              <a:rPr lang="sk-SK" dirty="0" err="1"/>
              <a:t>objektamy</a:t>
            </a:r>
            <a:endParaRPr lang="sk-SK" dirty="0"/>
          </a:p>
          <a:p>
            <a:pPr lvl="1"/>
            <a:r>
              <a:rPr lang="sk-SK" dirty="0"/>
              <a:t>Pohybové mechaniky</a:t>
            </a:r>
          </a:p>
          <a:p>
            <a:pPr lvl="1"/>
            <a:r>
              <a:rPr lang="sk-SK" dirty="0"/>
              <a:t>Zberateľské predmety</a:t>
            </a:r>
          </a:p>
          <a:p>
            <a:r>
              <a:rPr lang="sk-SK" dirty="0"/>
              <a:t>Herný svet a vizuálny štýl</a:t>
            </a:r>
          </a:p>
        </p:txBody>
      </p:sp>
    </p:spTree>
    <p:extLst>
      <p:ext uri="{BB962C8B-B14F-4D97-AF65-F5344CB8AC3E}">
        <p14:creationId xmlns:p14="http://schemas.microsoft.com/office/powerpoint/2010/main" val="208867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2DD4A-21F1-16EC-7184-69AA92C7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Technický návrh (</a:t>
            </a:r>
            <a:r>
              <a:rPr lang="sk-SK" dirty="0" err="1"/>
              <a:t>Technical</a:t>
            </a:r>
            <a:r>
              <a:rPr lang="sk-SK" dirty="0"/>
              <a:t> Design </a:t>
            </a:r>
            <a:r>
              <a:rPr lang="sk-SK" dirty="0" err="1"/>
              <a:t>Document</a:t>
            </a:r>
            <a:r>
              <a:rPr lang="sk-SK" dirty="0"/>
              <a:t> - TTD)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3BDA260-3467-C9FD-8050-4BD20D68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5752" cy="4351338"/>
          </a:xfrm>
        </p:spPr>
        <p:txBody>
          <a:bodyPr/>
          <a:lstStyle/>
          <a:p>
            <a:r>
              <a:rPr lang="sk-SK" dirty="0"/>
              <a:t>Čo popisuje?</a:t>
            </a:r>
          </a:p>
          <a:p>
            <a:pPr lvl="1"/>
            <a:r>
              <a:rPr lang="sk-SK" dirty="0" err="1"/>
              <a:t>Engine</a:t>
            </a:r>
            <a:endParaRPr lang="sk-SK" dirty="0"/>
          </a:p>
          <a:p>
            <a:pPr lvl="1"/>
            <a:r>
              <a:rPr lang="sk-SK" dirty="0"/>
              <a:t>Programovací jazyk</a:t>
            </a:r>
          </a:p>
          <a:p>
            <a:pPr lvl="1"/>
            <a:r>
              <a:rPr lang="sk-SK" dirty="0" err="1"/>
              <a:t>Verzovaciu</a:t>
            </a:r>
            <a:r>
              <a:rPr lang="sk-SK" dirty="0"/>
              <a:t> kontrolu</a:t>
            </a:r>
          </a:p>
          <a:p>
            <a:pPr lvl="1"/>
            <a:r>
              <a:rPr lang="sk-SK" dirty="0"/>
              <a:t>Grafický nástroj</a:t>
            </a:r>
          </a:p>
          <a:p>
            <a:pPr lvl="1"/>
            <a:r>
              <a:rPr lang="sk-SK" dirty="0"/>
              <a:t>Architektúru hry</a:t>
            </a:r>
          </a:p>
          <a:p>
            <a:r>
              <a:rPr lang="sk-SK" dirty="0"/>
              <a:t>Rozdelenie na </a:t>
            </a:r>
            <a:r>
              <a:rPr lang="sk-SK" dirty="0" err="1"/>
              <a:t>hlavneé</a:t>
            </a:r>
            <a:r>
              <a:rPr lang="sk-SK" dirty="0"/>
              <a:t> moduly</a:t>
            </a:r>
          </a:p>
          <a:p>
            <a:pPr lvl="1"/>
            <a:r>
              <a:rPr lang="sk-SK" dirty="0"/>
              <a:t>Pohybový systém</a:t>
            </a:r>
          </a:p>
          <a:p>
            <a:pPr lvl="1"/>
            <a:r>
              <a:rPr lang="sk-SK" dirty="0"/>
              <a:t>Systém manipulácie s objektmi</a:t>
            </a:r>
          </a:p>
          <a:p>
            <a:pPr lvl="1"/>
            <a:r>
              <a:rPr lang="sk-SK" dirty="0"/>
              <a:t>D. Umelá inteligencia nepriateľov (AI)</a:t>
            </a:r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D2042348-CFFC-6876-F017-957B788A9CB5}"/>
              </a:ext>
            </a:extLst>
          </p:cNvPr>
          <p:cNvSpPr txBox="1">
            <a:spLocks/>
          </p:cNvSpPr>
          <p:nvPr/>
        </p:nvSpPr>
        <p:spPr>
          <a:xfrm>
            <a:off x="6096000" y="1831594"/>
            <a:ext cx="5635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Optimalizácia a výkon</a:t>
            </a:r>
          </a:p>
          <a:p>
            <a:pPr lvl="1"/>
            <a:r>
              <a:rPr lang="sk-SK" dirty="0"/>
              <a:t>Level of Detail (LOD)</a:t>
            </a:r>
          </a:p>
          <a:p>
            <a:pPr lvl="1"/>
            <a:r>
              <a:rPr lang="sk-SK" dirty="0"/>
              <a:t>Profily osvetlenia</a:t>
            </a:r>
          </a:p>
          <a:p>
            <a:pPr lvl="1"/>
            <a:r>
              <a:rPr lang="sk-SK" dirty="0" err="1"/>
              <a:t>Finnate</a:t>
            </a:r>
            <a:r>
              <a:rPr lang="sk-SK" dirty="0"/>
              <a:t> state </a:t>
            </a:r>
            <a:r>
              <a:rPr lang="sk-SK" dirty="0" err="1"/>
              <a:t>machine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454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CFBA40-EA8C-1D5F-4D13-B7EA5225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Art Design </a:t>
            </a:r>
            <a:r>
              <a:rPr lang="sk-SK" dirty="0" err="1"/>
              <a:t>Document</a:t>
            </a:r>
            <a:r>
              <a:rPr lang="sk-SK" dirty="0"/>
              <a:t> (ADD)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56307E-3229-068C-4543-D6754074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Čo je popisuje</a:t>
            </a:r>
          </a:p>
          <a:p>
            <a:pPr lvl="1"/>
            <a:r>
              <a:rPr lang="sk-SK" dirty="0"/>
              <a:t>Prostredie (</a:t>
            </a:r>
            <a:r>
              <a:rPr lang="sk-SK" dirty="0" err="1"/>
              <a:t>Environment</a:t>
            </a:r>
            <a:r>
              <a:rPr lang="sk-SK" dirty="0"/>
              <a:t> Art)</a:t>
            </a:r>
          </a:p>
          <a:p>
            <a:pPr lvl="1"/>
            <a:r>
              <a:rPr lang="sk-SK" dirty="0"/>
              <a:t>Postavy (</a:t>
            </a:r>
            <a:r>
              <a:rPr lang="sk-SK" dirty="0" err="1"/>
              <a:t>Character</a:t>
            </a:r>
            <a:r>
              <a:rPr lang="sk-SK" dirty="0"/>
              <a:t> Art)</a:t>
            </a:r>
          </a:p>
          <a:p>
            <a:pPr lvl="1"/>
            <a:r>
              <a:rPr lang="sk-SK" dirty="0"/>
              <a:t>Technická realizácia art dizajnu</a:t>
            </a:r>
          </a:p>
          <a:p>
            <a:pPr marL="457200" lvl="1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3291293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481</Words>
  <Application>Microsoft Office PowerPoint</Application>
  <PresentationFormat>Širokouhlá</PresentationFormat>
  <Paragraphs>83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Motív Office</vt:lpstr>
      <vt:lpstr>Projeckt-N</vt:lpstr>
      <vt:lpstr>Úvod</vt:lpstr>
      <vt:lpstr>Postup tvorby počítačovej hry</vt:lpstr>
      <vt:lpstr>Analýza a porovnanie technológií na tvorbu počítačovej hry</vt:lpstr>
      <vt:lpstr>Analýza a porovnanie technológií na tvorbu počítačovej hry</vt:lpstr>
      <vt:lpstr>Analýza a porovnanie technológií na tvorbu počítačovej hry</vt:lpstr>
      <vt:lpstr>Návrh dizajnu hry</vt:lpstr>
      <vt:lpstr>Technický návrh (Technical Design Document - TTD)</vt:lpstr>
      <vt:lpstr>Art Design Document (ADD)</vt:lpstr>
      <vt:lpstr>Technólógie na vývoj hry</vt:lpstr>
      <vt:lpstr>Herné mechaniky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 Marc Kareš</dc:creator>
  <cp:lastModifiedBy>Filip Marc Kareš</cp:lastModifiedBy>
  <cp:revision>2</cp:revision>
  <dcterms:created xsi:type="dcterms:W3CDTF">2025-04-12T10:29:59Z</dcterms:created>
  <dcterms:modified xsi:type="dcterms:W3CDTF">2025-04-12T12:41:43Z</dcterms:modified>
</cp:coreProperties>
</file>