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같은 클래스 내에서 서로 구별될 수 있는 방법이 필요했음</a:t>
            </a:r>
          </a:p>
          <a:p>
            <a:pPr algn="l"/>
            <a:r>
              <a:rPr lang="ko-KR" altLang="en-US" sz="1800" dirty="0" smtClean="0"/>
              <a:t>한 </a:t>
            </a:r>
            <a:r>
              <a:rPr lang="ko-KR" altLang="en-US" sz="1800" dirty="0"/>
              <a:t>클래스 내에 같은 이름의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여러개</a:t>
            </a:r>
            <a:r>
              <a:rPr lang="ko-KR" altLang="en-US" sz="1800" dirty="0"/>
              <a:t> 정의하는 것을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오버로딩 </a:t>
            </a:r>
            <a:r>
              <a:rPr lang="ko-KR" altLang="en-US" sz="1800" dirty="0" err="1"/>
              <a:t>이라한다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71429" cy="18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2"/>
            <a:ext cx="8286750" cy="21602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1272636" y="2330588"/>
            <a:ext cx="41904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2636" y="2627528"/>
            <a:ext cx="41904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5448" y="1988840"/>
            <a:ext cx="23038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1. Method</a:t>
            </a:r>
            <a:r>
              <a:rPr lang="ko-KR" altLang="en-US" sz="1200" dirty="0" smtClean="0">
                <a:solidFill>
                  <a:srgbClr val="FF0000"/>
                </a:solidFill>
              </a:rPr>
              <a:t> 이름이 같아야 한다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5448" y="2330588"/>
            <a:ext cx="1292376" cy="58497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78634" y="2935977"/>
            <a:ext cx="569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2. Parameter(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매개변수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의 개수 또는 타입이 달라야 한다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즉 현재 오버로딩 안됨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16761" y="4617810"/>
            <a:ext cx="2751381" cy="79208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84911" y="4247390"/>
            <a:ext cx="482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3. Parameter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는 같고 </a:t>
            </a:r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리턴타입이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다른 경우 오버로딩이 되지 않는다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88" y="2276873"/>
            <a:ext cx="8221223" cy="2267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오버로딩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</dc:title>
  <dc:creator>Microsoft Corporation</dc:creator>
  <cp:lastModifiedBy>TJ</cp:lastModifiedBy>
  <cp:revision>8</cp:revision>
  <dcterms:created xsi:type="dcterms:W3CDTF">2006-10-05T04:04:58Z</dcterms:created>
  <dcterms:modified xsi:type="dcterms:W3CDTF">2020-02-20T05:22:09Z</dcterms:modified>
</cp:coreProperties>
</file>