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F2F"/>
    <a:srgbClr val="2F2F2F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5B5FF-CB2E-8B4E-8511-5B1D0C82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22E69-C85A-7840-8953-AC964CF60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D8889-DCFD-5C4C-9D0A-07A16794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B7FD6-B0C8-AA48-A150-2C808B0C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B495F-6165-E444-B54A-C2AC69C0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2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EB47-58E8-D942-9FA3-F492AD21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D462D-3C0D-474D-BF9D-0B78BC8D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9597F-BC30-D74D-B52E-AC412C9D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B9407-26B4-ED46-A713-3E6332D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E64C8-0B89-7048-AD11-AA3093C5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40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37EEB-BF39-4040-805D-47710A96A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727BA-D0CD-D343-B15B-2ABC8222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B541E-4F63-6248-9081-E2873664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8E5EC-D318-AE42-97CE-5617C740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E0AC7-590E-C046-AB0B-ADB2074E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24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D0DC-0F29-B242-A392-72855678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74B5E-EC4E-F344-9427-0D064FA0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DCE56-8306-1F42-B44A-A97BDD8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16C5A-0208-BE46-B731-C9784950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EE0F-4543-DA49-A656-5D1BFBC8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2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95CE-B776-2E4F-A743-BCE21634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B304A-832C-2E41-A3CA-B2EB8290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10F01-946C-0341-81D7-8D17E58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7E6D9-861E-7B4C-BE4B-0D4F6FB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EFA04-760F-834C-9B81-214EE54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273F9-EA93-C24C-A010-FFACF09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2AA54-428F-0D40-94E8-6E7462E04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2A619-9CB9-2D4A-8318-471E2718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B95EC-645C-9446-9C0A-E249027E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0CAC2-CEDD-0E4D-9319-6C7298A3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B4E76-3847-3948-883B-F62BCDC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04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B8BA4-DD73-594F-964A-353DDC1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9B066-5123-E04D-8A1A-C70EE487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469B3-9369-C946-A04C-E1B3F09B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87542-1B5D-3B4B-B526-FF0AE34B0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29BD6-7356-5043-AF6D-F83FF06CE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E2D3C-1AE9-FE46-832E-D97C6D27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58BA1-E008-F44D-B5C2-40B1B321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D4DF6-6F43-B041-A947-6BE62F07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2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686D-1A31-4A47-A1C3-D52A00F7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38F74D-6944-9744-B585-BC310A70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35945-2838-0F4C-B9E0-B7309F58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EF6B9-5B12-6244-8DBB-C76235B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3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C475E6-33EE-ED40-9B9B-98C50271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08E17-1A7C-B848-BD72-439AC7C3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CC1D0-4565-B642-B92D-6D4F9FB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2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8D2-7CF9-7A44-A455-8CF00339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B0FEF-08C1-D640-A74E-87FC2B79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78334-0C77-CB47-BD32-5C49467B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9CA98-3385-DC42-889C-4B3055A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A113D-39D3-0A4C-9AD3-279B02DB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D9563-7C22-3642-A7C3-B4CD2B1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23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E0DF-0437-9A46-AD98-8EE2C835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C4E99-6C6D-4646-A411-8F9517A4F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BB248-5BEB-4F4E-9162-790B956B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6278E-C067-C04F-BD98-9FCD3950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5583E-5463-A14D-9EA0-9119AFA1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D7F39-11A1-8F46-A2B3-5807D97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5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7443E-9603-B247-97BE-9E9D2133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24AA1-EFF8-3D42-A7A0-0E9D6B53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F10B1-3D59-784A-8224-0386978D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243A-1049-FD4D-8105-286CC3358B3E}" type="datetimeFigureOut">
              <a:rPr kumimoji="1" lang="ko-Kore-KR" altLang="en-US" smtClean="0"/>
              <a:t>2020. 3. 3.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F3826-1AFF-8940-B180-CDF5E4401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C7FD-68AC-AD4A-B781-9A6BB0087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6FAA-8D32-6646-8161-2E43809417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7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6A0D1-06C9-0F40-A702-351EDF9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ko-Kore-KR" sz="5600" b="1">
                <a:ln w="22225">
                  <a:solidFill>
                    <a:schemeClr val="tx1"/>
                  </a:solidFill>
                  <a:miter lim="800000"/>
                </a:ln>
              </a:rPr>
              <a:t>잭스패로우와 함께하는 </a:t>
            </a:r>
            <a:br>
              <a:rPr lang="en-US" altLang="ko-KR" sz="5600" b="1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ko-KR" altLang="ko-Kore-KR" sz="5600" b="1">
                <a:ln w="22225">
                  <a:solidFill>
                    <a:schemeClr val="tx1"/>
                  </a:solidFill>
                  <a:miter lim="800000"/>
                </a:ln>
              </a:rPr>
              <a:t>보물 찾기</a:t>
            </a:r>
            <a:r>
              <a:rPr lang="ko-Kore-KR" altLang="ko-Kore-KR" sz="5600">
                <a:ln w="22225">
                  <a:solidFill>
                    <a:schemeClr val="tx1"/>
                  </a:solidFill>
                  <a:miter lim="800000"/>
                </a:ln>
                <a:effectLst/>
              </a:rPr>
              <a:t> </a:t>
            </a:r>
            <a:endParaRPr kumimoji="1" lang="ko-Kore-KR" altLang="en-US" sz="560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사람, 여자, 남자, 거리이(가) 표시된 사진&#10;&#10;자동 생성된 설명">
            <a:extLst>
              <a:ext uri="{FF2B5EF4-FFF2-40B4-BE49-F238E27FC236}">
                <a16:creationId xmlns:a16="http://schemas.microsoft.com/office/drawing/2014/main" id="{6008DD18-705A-E748-A776-A0654B137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4" r="1" b="1558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98CA8-F4A8-A944-AD2D-6D09B05FA8C6}"/>
              </a:ext>
            </a:extLst>
          </p:cNvPr>
          <p:cNvSpPr txBox="1"/>
          <p:nvPr/>
        </p:nvSpPr>
        <p:spPr>
          <a:xfrm>
            <a:off x="10373710" y="6348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만든이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박상아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195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BA8CC-1255-2648-8FBB-B0CC44B6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3" y="365125"/>
            <a:ext cx="3343582" cy="5811837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rgbClr val="FFFFFF"/>
                </a:solidFill>
              </a:rPr>
              <a:t>게임 규칙</a:t>
            </a:r>
            <a:r>
              <a:rPr kumimoji="1" lang="en-US" altLang="ko-KR" dirty="0">
                <a:solidFill>
                  <a:srgbClr val="FFFFFF"/>
                </a:solidFill>
              </a:rPr>
              <a:t>: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286F3-D75A-EE4E-822D-641D4462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70" y="365125"/>
            <a:ext cx="6855940" cy="581183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업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&amp;</a:t>
            </a: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다운 병뚜껑 게임을 보물찾기 형식으로 바꿔 만든 게임입니다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보물이 숨겨지고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악당 </a:t>
            </a:r>
            <a:r>
              <a:rPr kumimoji="1" lang="ko-KR" altLang="en-US" sz="2000" dirty="0" err="1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바르보사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컴퓨터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와 보물찾기 시합을 하게 됩니다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바르보사보다</a:t>
            </a: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보물을 먼저 찾으면 승리하게 됩니다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사용자에게는 힌트가 제공 됩니다</a:t>
            </a:r>
            <a:r>
              <a:rPr kumimoji="1" lang="en-US" altLang="ko-KR" sz="20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ore-KR" altLang="en-US" sz="2000" dirty="0">
              <a:solidFill>
                <a:srgbClr val="FFFFFF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1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1CCEBD-A455-764C-B9F3-AD8CEF5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kumimoji="1" lang="ko-Kore-KR" altLang="en-US" sz="2800"/>
              <a:t>플레이</a:t>
            </a:r>
            <a:r>
              <a:rPr kumimoji="1" lang="ko-KR" altLang="en-US" sz="2800"/>
              <a:t> 방법</a:t>
            </a:r>
            <a:r>
              <a:rPr kumimoji="1" lang="en-US" altLang="ko-KR" sz="2800"/>
              <a:t>:</a:t>
            </a:r>
            <a:endParaRPr kumimoji="1" lang="ko-Kore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FB1C-471D-D44B-BFD0-782B0DDA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519359"/>
            <a:ext cx="3363974" cy="41305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AutoNum type="arabicPeriod"/>
            </a:pPr>
            <a:r>
              <a:rPr kumimoji="1" lang="ko-Kore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게임을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시작하면 환영문과 이름을 입력하라는 안내가 나옵니다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이름 입력 후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게임설명과 함께 비어있는 지도 칸을 보여줍니다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칸수 만큼의 숫자 중 보물의 위치를 고르라는 안내문 후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원하는 칸을 입력하고</a:t>
            </a:r>
            <a:r>
              <a:rPr kumimoji="1" lang="en-US" altLang="ko-KR" sz="140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사용자와 악당 모두 틀렸으면 힌트가 사용자에게 주어집니다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10993-C131-EA49-A247-483BC2583A55}"/>
              </a:ext>
            </a:extLst>
          </p:cNvPr>
          <p:cNvSpPr txBox="1"/>
          <p:nvPr/>
        </p:nvSpPr>
        <p:spPr>
          <a:xfrm>
            <a:off x="4893971" y="83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641C4-112D-F347-955B-D837B9266BD1}"/>
              </a:ext>
            </a:extLst>
          </p:cNvPr>
          <p:cNvSpPr txBox="1"/>
          <p:nvPr/>
        </p:nvSpPr>
        <p:spPr>
          <a:xfrm>
            <a:off x="4899229" y="19550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01686-BE9C-ED48-B432-CE68FEE6BA3B}"/>
              </a:ext>
            </a:extLst>
          </p:cNvPr>
          <p:cNvSpPr txBox="1"/>
          <p:nvPr/>
        </p:nvSpPr>
        <p:spPr>
          <a:xfrm>
            <a:off x="4893971" y="4401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9913065-05AA-9A40-8188-C5630421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422" y="780707"/>
            <a:ext cx="6886669" cy="47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1CCEBD-A455-764C-B9F3-AD8CEF5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kumimoji="1" lang="ko-Kore-KR" altLang="en-US" sz="2800"/>
              <a:t>플레이</a:t>
            </a:r>
            <a:r>
              <a:rPr kumimoji="1" lang="ko-KR" altLang="en-US" sz="2800"/>
              <a:t> 방법</a:t>
            </a:r>
            <a:r>
              <a:rPr kumimoji="1" lang="en-US" altLang="ko-KR" sz="2800"/>
              <a:t>:</a:t>
            </a:r>
            <a:endParaRPr kumimoji="1" lang="ko-Kore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FB1C-471D-D44B-BFD0-782B0DDA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69932"/>
            <a:ext cx="3363974" cy="276422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 startAt="4"/>
            </a:pP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사용자가 숫자를 먼저 맞추게 되면 승리를 하게 되며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지도에서 위치를 나타냅니다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 startAt="4"/>
            </a:pP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게임 재도전을 할지 결정할 수 있습니다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 startAt="4"/>
            </a:pPr>
            <a:r>
              <a:rPr kumimoji="1" lang="ko-Kore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악당이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승리하게 되면 안내문과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똑같이 위치가 표시된 지도가 나오고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재도전 여부를 묻습니다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10993-C131-EA49-A247-483BC2583A55}"/>
              </a:ext>
            </a:extLst>
          </p:cNvPr>
          <p:cNvSpPr txBox="1"/>
          <p:nvPr/>
        </p:nvSpPr>
        <p:spPr>
          <a:xfrm>
            <a:off x="4782758" y="89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Calibri" panose="020F0502020204030204"/>
              </a:rPr>
              <a:t>4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641C4-112D-F347-955B-D837B9266BD1}"/>
              </a:ext>
            </a:extLst>
          </p:cNvPr>
          <p:cNvSpPr txBox="1"/>
          <p:nvPr/>
        </p:nvSpPr>
        <p:spPr>
          <a:xfrm>
            <a:off x="4788016" y="312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Calibri" panose="020F0502020204030204"/>
              </a:rPr>
              <a:t>5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15183-0E3F-2442-AD9E-94B6D1340395}"/>
              </a:ext>
            </a:extLst>
          </p:cNvPr>
          <p:cNvSpPr txBox="1"/>
          <p:nvPr/>
        </p:nvSpPr>
        <p:spPr>
          <a:xfrm>
            <a:off x="4782758" y="3529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8E91B2-1084-0249-A455-FAAF43FD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71" y="40241"/>
            <a:ext cx="6768245" cy="3370002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AB3C21EA-5DBC-AF4D-B739-C4C919F5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71" y="3411204"/>
            <a:ext cx="6768245" cy="33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1CCEBD-A455-764C-B9F3-AD8CEF5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kumimoji="1" lang="ko-Kore-KR" altLang="en-US" sz="2800"/>
              <a:t>플레이</a:t>
            </a:r>
            <a:r>
              <a:rPr kumimoji="1" lang="ko-KR" altLang="en-US" sz="2800"/>
              <a:t> 방법</a:t>
            </a:r>
            <a:r>
              <a:rPr kumimoji="1" lang="en-US" altLang="ko-KR" sz="2800"/>
              <a:t>:</a:t>
            </a:r>
            <a:endParaRPr kumimoji="1" lang="ko-Kore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FB1C-471D-D44B-BFD0-782B0DDA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69931"/>
            <a:ext cx="3363974" cy="41305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kumimoji="1" lang="ko-KR" altLang="en-US" sz="1400" dirty="0"/>
              <a:t>악당과 동시에 보물을 찾게 되면 비기고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마찬가지로 보물이 표시된 지도와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재도전 여부를 묻습니다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15183-0E3F-2442-AD9E-94B6D1340395}"/>
              </a:ext>
            </a:extLst>
          </p:cNvPr>
          <p:cNvSpPr txBox="1"/>
          <p:nvPr/>
        </p:nvSpPr>
        <p:spPr>
          <a:xfrm>
            <a:off x="4782758" y="141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Calibri" panose="020F0502020204030204"/>
                <a:ea typeface="맑은 고딕" panose="020B0503020000020004" pitchFamily="34" charset="-127"/>
              </a:rPr>
              <a:t>7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2F1B77AB-CD9F-4F4A-8921-29C4BFBD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29" y="1445456"/>
            <a:ext cx="6791154" cy="3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156</Words>
  <Application>Microsoft Macintosh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 Gothic</vt:lpstr>
      <vt:lpstr>Arial</vt:lpstr>
      <vt:lpstr>Calibri</vt:lpstr>
      <vt:lpstr>Calibri Light</vt:lpstr>
      <vt:lpstr>Office 테마</vt:lpstr>
      <vt:lpstr>잭스패로우와 함께하는  보물 찾기 </vt:lpstr>
      <vt:lpstr>게임 규칙:</vt:lpstr>
      <vt:lpstr>플레이 방법:</vt:lpstr>
      <vt:lpstr>플레이 방법:</vt:lpstr>
      <vt:lpstr>플레이 방법: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잭스패로우와 함께하는  보물 찾기 </dc:title>
  <dc:creator>박 상아</dc:creator>
  <cp:lastModifiedBy>박 상아</cp:lastModifiedBy>
  <cp:revision>12</cp:revision>
  <dcterms:created xsi:type="dcterms:W3CDTF">2020-03-01T18:35:13Z</dcterms:created>
  <dcterms:modified xsi:type="dcterms:W3CDTF">2020-03-03T11:17:32Z</dcterms:modified>
</cp:coreProperties>
</file>