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8" autoAdjust="0"/>
  </p:normalViewPr>
  <p:slideViewPr>
    <p:cSldViewPr>
      <p:cViewPr varScale="1">
        <p:scale>
          <a:sx n="76" d="100"/>
          <a:sy n="7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C2A7-DB97-4C84-A5D2-AF49AA2421DD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A840-9D95-47BD-BB48-1C8C905D67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7A840-9D95-47BD-BB48-1C8C905D67D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넣는다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대입을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셋팅을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반환한다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가져온다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내용을 본다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</a:t>
            </a:r>
            <a:r>
              <a:rPr lang="ko-KR" altLang="en-US" dirty="0" smtClean="0"/>
              <a:t>사용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반환형이 멤버 변수와 같은 형식이다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매개변수는 없음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</a:t>
            </a:r>
            <a:r>
              <a:rPr lang="en-US" altLang="ko-KR" dirty="0" err="1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(){</a:t>
            </a:r>
          </a:p>
          <a:p>
            <a:pPr marL="514350" indent="-514350">
              <a:buNone/>
            </a:pPr>
            <a:r>
              <a:rPr lang="en-US" altLang="ko-KR" dirty="0" smtClean="0"/>
              <a:t>	return </a:t>
            </a:r>
            <a:r>
              <a:rPr lang="en-US" altLang="ko-KR" dirty="0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setter </a:t>
            </a:r>
            <a:r>
              <a:rPr lang="ko-KR" altLang="en-US" dirty="0" smtClean="0"/>
              <a:t>사용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반환형은 </a:t>
            </a:r>
            <a:r>
              <a:rPr lang="en-US" altLang="ko-KR" dirty="0" smtClean="0"/>
              <a:t>void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멤버 변수와 동일한 형식의 매개변수가 있어야 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err="1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>
                <a:solidFill>
                  <a:srgbClr val="00B0F0"/>
                </a:solidFill>
              </a:rPr>
              <a:t> 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Ex)void </a:t>
            </a:r>
            <a:r>
              <a:rPr lang="en-US" altLang="ko-KR" dirty="0" err="1" smtClean="0"/>
              <a:t>set</a:t>
            </a:r>
            <a:r>
              <a:rPr lang="en-US" altLang="ko-KR" dirty="0" err="1" smtClean="0">
                <a:solidFill>
                  <a:srgbClr val="00B0F0"/>
                </a:solidFill>
              </a:rPr>
              <a:t>Num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){</a:t>
            </a:r>
          </a:p>
          <a:p>
            <a:pPr marL="514350" indent="-51435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this.num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num</a:t>
            </a:r>
            <a:r>
              <a:rPr lang="en-US" altLang="ko-KR" dirty="0" smtClean="0"/>
              <a:t>;</a:t>
            </a:r>
          </a:p>
          <a:p>
            <a:pPr marL="514350" indent="-51435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클래스명</a:t>
            </a:r>
            <a:r>
              <a:rPr lang="en-US" altLang="ko-KR" sz="2400" dirty="0" smtClean="0"/>
              <a:t>: Book</a:t>
            </a:r>
          </a:p>
          <a:p>
            <a:r>
              <a:rPr lang="ko-KR" altLang="en-US" sz="2400" dirty="0" smtClean="0"/>
              <a:t>멤버 변수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지은이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출판날짜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메서드</a:t>
            </a:r>
            <a:r>
              <a:rPr lang="en-US" altLang="ko-KR" sz="2400" dirty="0" smtClean="0"/>
              <a:t>: ???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도서관리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메서드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제목</a:t>
            </a:r>
            <a:r>
              <a:rPr lang="en-US" altLang="ko-KR" sz="2000" dirty="0" smtClean="0"/>
              <a:t>			get</a:t>
            </a:r>
            <a:r>
              <a:rPr lang="ko-KR" altLang="en-US" sz="2000" dirty="0" smtClean="0"/>
              <a:t>제목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지은이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지은이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출판사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출판사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			get</a:t>
            </a:r>
            <a:r>
              <a:rPr lang="ko-KR" altLang="en-US" sz="2000" dirty="0" smtClean="0"/>
              <a:t>가격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set</a:t>
            </a:r>
            <a:r>
              <a:rPr lang="ko-KR" altLang="en-US" sz="2000" dirty="0" smtClean="0"/>
              <a:t>출판날짜</a:t>
            </a:r>
            <a:r>
              <a:rPr lang="en-US" altLang="ko-KR" sz="2000" dirty="0" smtClean="0"/>
              <a:t>		get</a:t>
            </a:r>
            <a:r>
              <a:rPr lang="ko-KR" altLang="en-US" sz="2000" dirty="0" smtClean="0"/>
              <a:t>출판날짜</a:t>
            </a:r>
            <a:endParaRPr lang="en-US" altLang="ko-KR" sz="2000" dirty="0" smtClean="0"/>
          </a:p>
          <a:p>
            <a:pPr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화면 슬라이드 쇼(4:3)</PresentationFormat>
  <Paragraphs>47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getter와 setter</vt:lpstr>
      <vt:lpstr>자바에서 getter와 setter은?</vt:lpstr>
      <vt:lpstr>사용이유</vt:lpstr>
      <vt:lpstr>getter 사용 규칙</vt:lpstr>
      <vt:lpstr>setter 사용 규칙</vt:lpstr>
      <vt:lpstr>예제: 도서관리 프로그램</vt:lpstr>
      <vt:lpstr>예제: 도서관리 프로그램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getter와 setter</dc:title>
  <dc:creator>Microsoft Corporation</dc:creator>
  <cp:lastModifiedBy>TJ</cp:lastModifiedBy>
  <cp:revision>8</cp:revision>
  <dcterms:created xsi:type="dcterms:W3CDTF">2006-10-05T04:04:58Z</dcterms:created>
  <dcterms:modified xsi:type="dcterms:W3CDTF">2020-02-25T06:37:02Z</dcterms:modified>
</cp:coreProperties>
</file>