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Access Modifier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접근 제어자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제어자</a:t>
            </a:r>
            <a:r>
              <a:rPr lang="en-US" altLang="ko-KR" dirty="0" smtClean="0"/>
              <a:t>(access modifier)</a:t>
            </a:r>
            <a:endParaRPr lang="ko-KR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575"/>
            <a:ext cx="6877050" cy="223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6194" y="3573463"/>
            <a:ext cx="5148262" cy="1535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683568" y="3284984"/>
            <a:ext cx="1080120" cy="288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7534" y="4548624"/>
            <a:ext cx="16921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웹에서는 잘 사용 안 함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주로 보안이 중요한 </a:t>
            </a: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게임과 같은</a:t>
            </a:r>
            <a:r>
              <a:rPr lang="en-US" altLang="ko-KR" sz="1050" dirty="0" smtClean="0">
                <a:solidFill>
                  <a:srgbClr val="FF0000"/>
                </a:solidFill>
              </a:rPr>
              <a:t>) </a:t>
            </a:r>
            <a:r>
              <a:rPr lang="ko-KR" altLang="en-US" sz="1050" dirty="0" smtClean="0">
                <a:solidFill>
                  <a:srgbClr val="FF0000"/>
                </a:solidFill>
              </a:rPr>
              <a:t>곳에서 사용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3573463"/>
            <a:ext cx="0" cy="935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2200" y="3284984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/>
                </a:solidFill>
              </a:rPr>
              <a:t>(</a:t>
            </a:r>
            <a:r>
              <a:rPr lang="ko-KR" altLang="en-US" sz="1100" dirty="0" smtClean="0">
                <a:solidFill>
                  <a:schemeClr val="tx2"/>
                </a:solidFill>
              </a:rPr>
              <a:t>상속의 내용에서</a:t>
            </a:r>
            <a:r>
              <a:rPr lang="en-US" altLang="ko-KR" sz="1100" dirty="0" smtClean="0">
                <a:solidFill>
                  <a:schemeClr val="tx2"/>
                </a:solidFill>
              </a:rPr>
              <a:t>)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1954" y="2780928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2"/>
                </a:solidFill>
              </a:rPr>
              <a:t>(</a:t>
            </a:r>
            <a:r>
              <a:rPr lang="ko-KR" altLang="en-US" sz="1100" dirty="0" smtClean="0">
                <a:solidFill>
                  <a:schemeClr val="tx2"/>
                </a:solidFill>
              </a:rPr>
              <a:t>상속의 </a:t>
            </a:r>
            <a:r>
              <a:rPr lang="ko-KR" altLang="en-US" sz="1100" smtClean="0">
                <a:solidFill>
                  <a:schemeClr val="tx2"/>
                </a:solidFill>
              </a:rPr>
              <a:t>관계에서도 안 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)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Access Modifier</vt:lpstr>
      <vt:lpstr>접근 제어자(access modifier)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</dc:title>
  <dc:creator>Microsoft Corporation</dc:creator>
  <cp:lastModifiedBy>TJ</cp:lastModifiedBy>
  <cp:revision>7</cp:revision>
  <dcterms:created xsi:type="dcterms:W3CDTF">2006-10-05T04:04:58Z</dcterms:created>
  <dcterms:modified xsi:type="dcterms:W3CDTF">2020-02-25T06:33:03Z</dcterms:modified>
</cp:coreProperties>
</file>