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2736304" cy="3382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996952"/>
            <a:ext cx="2667975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TJ</cp:lastModifiedBy>
  <cp:revision>32</cp:revision>
  <dcterms:created xsi:type="dcterms:W3CDTF">2006-10-05T04:04:58Z</dcterms:created>
  <dcterms:modified xsi:type="dcterms:W3CDTF">2020-02-27T09:23:11Z</dcterms:modified>
</cp:coreProperties>
</file>