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0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7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7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4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0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9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C9EA-A9C6-41B7-8856-968625C310C1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7E03-D19F-4C0B-A9B6-9F0BDE3D0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1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3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사이 중 정답 맞추기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1~100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86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346050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 smtClean="0"/>
              <a:t>순서도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66203" y="692696"/>
            <a:ext cx="64633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7320" y="1196752"/>
            <a:ext cx="3724096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answer = </a:t>
            </a:r>
            <a:r>
              <a:rPr lang="ko-KR" altLang="en-US" dirty="0" smtClean="0"/>
              <a:t>정답 숫자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/>
              <a:t>b</a:t>
            </a:r>
            <a:r>
              <a:rPr lang="en-US" altLang="ko-KR" dirty="0" err="1" smtClean="0"/>
              <a:t>oolean</a:t>
            </a:r>
            <a:r>
              <a:rPr lang="en-US" altLang="ko-KR" dirty="0" smtClean="0"/>
              <a:t> check = </a:t>
            </a:r>
            <a:r>
              <a:rPr lang="ko-KR" altLang="en-US" dirty="0" smtClean="0"/>
              <a:t>맞는지 확인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conMsg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축하해 맞췄어</a:t>
            </a:r>
            <a:r>
              <a:rPr lang="en-US" altLang="ko-KR" dirty="0" smtClean="0"/>
              <a:t>”;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failMsg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틀렸다 </a:t>
            </a:r>
            <a:r>
              <a:rPr lang="ko-KR" altLang="en-US" dirty="0" err="1" smtClean="0"/>
              <a:t>다시해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userSelectNum</a:t>
            </a:r>
            <a:r>
              <a:rPr lang="en-US" altLang="ko-KR" dirty="0" smtClean="0"/>
              <a:t> = 0;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920" y="2769525"/>
            <a:ext cx="31341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정답 숫자를 정한다</a:t>
            </a:r>
            <a:endParaRPr lang="en-US" altLang="ko-KR" dirty="0" smtClean="0"/>
          </a:p>
          <a:p>
            <a:r>
              <a:rPr lang="en-US" altLang="ko-KR" dirty="0"/>
              <a:t>a</a:t>
            </a:r>
            <a:r>
              <a:rPr lang="en-US" altLang="ko-KR" dirty="0" smtClean="0"/>
              <a:t>nswer = 50;</a:t>
            </a:r>
          </a:p>
          <a:p>
            <a:r>
              <a:rPr lang="ko-KR" altLang="en-US" dirty="0" smtClean="0"/>
              <a:t>정답을 맞춰볼래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사용자가 값을 입력한다</a:t>
            </a:r>
            <a:endParaRPr lang="en-US" altLang="ko-KR" dirty="0" smtClean="0"/>
          </a:p>
          <a:p>
            <a:r>
              <a:rPr lang="en-US" altLang="ko-KR" dirty="0" err="1" smtClean="0"/>
              <a:t>userSelectNum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27918" y="4365104"/>
            <a:ext cx="522900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y/n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7920" y="4869160"/>
            <a:ext cx="77617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Y</a:t>
            </a:r>
            <a:r>
              <a:rPr lang="ko-KR" altLang="en-US" dirty="0" smtClean="0">
                <a:solidFill>
                  <a:schemeClr val="bg1"/>
                </a:solidFill>
              </a:rPr>
              <a:t>이면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5106" y="4869160"/>
            <a:ext cx="82266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</a:rPr>
              <a:t>이면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>
            <a:stCxn id="9" idx="2"/>
            <a:endCxn id="10" idx="3"/>
          </p:cNvCxnSpPr>
          <p:nvPr/>
        </p:nvCxnSpPr>
        <p:spPr>
          <a:xfrm flipH="1">
            <a:off x="3624095" y="4734436"/>
            <a:ext cx="765273" cy="31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1" idx="1"/>
          </p:cNvCxnSpPr>
          <p:nvPr/>
        </p:nvCxnSpPr>
        <p:spPr>
          <a:xfrm>
            <a:off x="4389369" y="4734436"/>
            <a:ext cx="815737" cy="31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8496" y="53639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conMsg</a:t>
            </a:r>
            <a:endParaRPr lang="ko-KR" alt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912841" y="5739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  <a:endParaRPr lang="ko-KR" alt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108925" y="53639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failMsg</a:t>
            </a:r>
            <a:endParaRPr lang="ko-KR" alt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984691" y="57564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다시 시도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96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69</Words>
  <Application>Microsoft Office PowerPoint</Application>
  <PresentationFormat>화면 슬라이드 쇼(4:3)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순서도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3</cp:revision>
  <dcterms:created xsi:type="dcterms:W3CDTF">2020-02-14T05:10:09Z</dcterms:created>
  <dcterms:modified xsi:type="dcterms:W3CDTF">2020-02-14T09:51:15Z</dcterms:modified>
</cp:coreProperties>
</file>