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mailto:Science@Direct" TargetMode="External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portal.acm.org" TargetMode="External" /><Relationship Id="rId3" Type="http://schemas.openxmlformats.org/officeDocument/2006/relationships/hyperlink" Target="http://ieeexplore.ieee.org" TargetMode="External" /><Relationship Id="rId4" Type="http://schemas.openxmlformats.org/officeDocument/2006/relationships/hyperlink" Target="http://www.isiknowledge.com" TargetMode="External" /><Relationship Id="rId5" Type="http://schemas.openxmlformats.org/officeDocument/2006/relationships/hyperlink" Target="http://www.sciencedirect.com" TargetMode="External" /><Relationship Id="rId6" Type="http://schemas.openxmlformats.org/officeDocument/2006/relationships/hyperlink" Target="http://www.scopus.com" TargetMode="External" /><Relationship Id="rId7" Type="http://schemas.openxmlformats.org/officeDocument/2006/relationships/hyperlink" Target="http://link.springer.com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Adoção de LLMs na análise de dados abertos governamentais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Alberto Luciano de Souza Bastos</a:t>
            </a:r>
            <a:br/>
            <a:br/>
            <a:r>
              <a:rPr/>
              <a:t>Orientador: Fabio Gomes Rocha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Abril de 2025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science_dire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193800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hlinkClick r:id="rId3"/>
              </a:rPr>
              <a:t>Science@Direct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scopu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Scopus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sprin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Springer Link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Obrigado!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Analisar os padrões de adoção e utilização de Large Language Models (LLMs) por pesquisadores no contexto dos dados abertos governamentais, caracterizando suas percepções sobre benefícios, limitações e implicações metodológicas.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Population</a:t>
            </a:r>
            <a:r>
              <a:rPr/>
              <a:t>: Public Data</a:t>
            </a:r>
          </a:p>
          <a:p>
            <a:pPr lvl="0"/>
            <a:r>
              <a:rPr b="1"/>
              <a:t>Intervention</a:t>
            </a:r>
            <a:r>
              <a:rPr/>
              <a:t>: LLM</a:t>
            </a:r>
          </a:p>
          <a:p>
            <a:pPr lvl="0"/>
            <a:r>
              <a:rPr b="1"/>
              <a:t>Comparison</a:t>
            </a:r>
            <a:r>
              <a:rPr/>
              <a:t>:</a:t>
            </a:r>
          </a:p>
          <a:p>
            <a:pPr lvl="0"/>
            <a:r>
              <a:rPr b="1"/>
              <a:t>Outcome</a:t>
            </a:r>
            <a:r>
              <a:rPr/>
              <a:t>: Government</a:t>
            </a:r>
          </a:p>
          <a:p>
            <a:pPr lvl="0"/>
            <a:r>
              <a:rPr b="1"/>
              <a:t>Context</a:t>
            </a:r>
            <a:r>
              <a:rPr/>
              <a:t>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ACM Digital Library</a:t>
            </a:r>
          </a:p>
          <a:p>
            <a:pPr lvl="0"/>
            <a:r>
              <a:rPr>
                <a:hlinkClick r:id="rId3"/>
              </a:rPr>
              <a:t>IEEE Digital Library</a:t>
            </a:r>
          </a:p>
          <a:p>
            <a:pPr lvl="0"/>
            <a:r>
              <a:rPr>
                <a:hlinkClick r:id="rId4"/>
              </a:rPr>
              <a:t>ISI Web of Science</a:t>
            </a:r>
          </a:p>
          <a:p>
            <a:pPr lvl="0"/>
            <a:r>
              <a:rPr>
                <a:hlinkClick r:id="rId5"/>
              </a:rPr>
              <a:t>Science@Direct</a:t>
            </a:r>
          </a:p>
          <a:p>
            <a:pPr lvl="0"/>
            <a:r>
              <a:rPr>
                <a:hlinkClick r:id="rId6"/>
              </a:rPr>
              <a:t>Scopus</a:t>
            </a:r>
          </a:p>
          <a:p>
            <a:pPr lvl="0"/>
            <a:r>
              <a:rPr>
                <a:hlinkClick r:id="rId7"/>
              </a:rPr>
              <a:t>Springer Link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CI01 - Artigo tem que responder parcialmente ao menos uma questao de pesquisa.</a:t>
            </a:r>
          </a:p>
          <a:p>
            <a:pPr lvl="0" indent="-342900" marL="342900">
              <a:buAutoNum type="arabicPeriod"/>
            </a:pPr>
            <a:r>
              <a:rPr/>
              <a:t>CI02 - Artigo tem que tratar sobre dados governamentais abertos e LLM.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CE01 - Artigos duplicados</a:t>
            </a:r>
          </a:p>
          <a:p>
            <a:pPr lvl="0" indent="-342900" marL="342900">
              <a:buAutoNum type="arabicPeriod"/>
            </a:pPr>
            <a:r>
              <a:rPr/>
              <a:t>CE02 - Artigos não escritos em inglês</a:t>
            </a:r>
          </a:p>
          <a:p>
            <a:pPr lvl="0" indent="-342900" marL="342900">
              <a:buAutoNum type="arabicPeriod"/>
            </a:pPr>
            <a:r>
              <a:rPr/>
              <a:t>CE03 - Artigos publicados somente como abstract</a:t>
            </a:r>
          </a:p>
          <a:p>
            <a:pPr lvl="0" indent="-342900" marL="342900">
              <a:buAutoNum type="arabicPeriod"/>
            </a:pPr>
            <a:r>
              <a:rPr/>
              <a:t>CE04 - Artigos que não foram publicados em conferência ou journal</a:t>
            </a:r>
          </a:p>
          <a:p>
            <a:pPr lvl="0" indent="-342900" marL="342900">
              <a:buAutoNum type="arabicPeriod"/>
            </a:pPr>
            <a:r>
              <a:rPr/>
              <a:t>CE05 - Artigos que não tratam de dados governamentais</a:t>
            </a:r>
          </a:p>
          <a:p>
            <a:pPr lvl="0" indent="-342900" marL="342900">
              <a:buAutoNum type="arabicPeriod"/>
            </a:pPr>
            <a:r>
              <a:rPr/>
              <a:t>CE06 - Artigos que não tratam sobre LLM</a:t>
            </a:r>
          </a:p>
          <a:p>
            <a:pPr lvl="0" indent="-342900" marL="342900">
              <a:buAutoNum type="arabicPeriod"/>
            </a:pPr>
            <a:r>
              <a:rPr/>
              <a:t>CE07 - Estudos Secundarios e Terciarias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acm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ACM Digital Library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ieeexplor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IEEE Digital Library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s/web_of_scien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06600" y="1193800"/>
            <a:ext cx="5130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ISI Web of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Adoção de LLMs na análise de dados abertos governamentais</dc:title>
  <dc:creator>Alberto Luciano de Souza Bastos; ; Orientador: Fabio Gomes Rocha</dc:creator>
  <cp:keywords/>
  <dcterms:created xsi:type="dcterms:W3CDTF">2025-05-14T00:41:30Z</dcterms:created>
  <dcterms:modified xsi:type="dcterms:W3CDTF">2025-05-14T00:41:30Z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Abril de 2025</vt:lpwstr>
  </property>
  <property fmtid="{D5CDD505-2E9C-101B-9397-08002B2CF9AE}" pid="3" name="header-includes">
    <vt:lpwstr/>
  </property>
  <property fmtid="{D5CDD505-2E9C-101B-9397-08002B2CF9AE}" pid="4" name="institute">
    <vt:lpwstr/>
  </property>
  <property fmtid="{D5CDD505-2E9C-101B-9397-08002B2CF9AE}" pid="5" name="output">
    <vt:lpwstr/>
  </property>
</Properties>
</file>