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Ciência de Dados na Administração Pública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Programa de Pós-Graduação em Ciência da Computação/UFS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Contextualização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Administração Pública gera grandes volumes de dados, mas esses dados são subutilizados para formulação de políticas. A ciência de dados permite extrair insights úteis para decisões mais eficazes e estratégicas.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Justificativa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uso inadequado de dados na gestão pública gera políticas menos eficientes. Ciência de dados aprimora análise e embasamento para decisões governamentais.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Problematização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aplicação limitada de dados compromete a precisão na formulação de políticas públicas. Como aplicar ciência de dados para melhorar decisões estratégicas na administração pública?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Fundamentação Teórica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ciência de dados se apoia em análise estatística e visualização de dados. Governança de dados e uso de evidências são essenciais para decisões eficazes.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Ciência de Dados na Administração Pública</dc:title>
  <dc:creator>Programa de Pós-Graduação em Ciência da Computação/UFS</dc:creator>
  <cp:keywords/>
  <dcterms:created xsi:type="dcterms:W3CDTF">2024-10-11T02:31:18Z</dcterms:created>
  <dcterms:modified xsi:type="dcterms:W3CDTF">2024-10-11T02:31:18Z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