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3DE35-7C57-4219-BED8-50188FEE2A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8B6BFC-F191-403C-B429-0A24740E3A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B608B5-FAD6-4B1B-8623-030CF3E445C3}"/>
              </a:ext>
            </a:extLst>
          </p:cNvPr>
          <p:cNvSpPr>
            <a:spLocks noGrp="1"/>
          </p:cNvSpPr>
          <p:nvPr>
            <p:ph type="dt" sz="half" idx="10"/>
          </p:nvPr>
        </p:nvSpPr>
        <p:spPr/>
        <p:txBody>
          <a:bodyPr/>
          <a:lstStyle/>
          <a:p>
            <a:fld id="{E0C0772B-8EAD-4053-9C47-9BFBF399DCC3}" type="datetimeFigureOut">
              <a:rPr lang="en-US" smtClean="0"/>
              <a:t>1/23/2022</a:t>
            </a:fld>
            <a:endParaRPr lang="en-US"/>
          </a:p>
        </p:txBody>
      </p:sp>
      <p:sp>
        <p:nvSpPr>
          <p:cNvPr id="5" name="Footer Placeholder 4">
            <a:extLst>
              <a:ext uri="{FF2B5EF4-FFF2-40B4-BE49-F238E27FC236}">
                <a16:creationId xmlns:a16="http://schemas.microsoft.com/office/drawing/2014/main" id="{B89FD061-DBFF-4CBC-94AF-6C32D2F962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3A5713-224C-45D9-A124-B4DB6BA69585}"/>
              </a:ext>
            </a:extLst>
          </p:cNvPr>
          <p:cNvSpPr>
            <a:spLocks noGrp="1"/>
          </p:cNvSpPr>
          <p:nvPr>
            <p:ph type="sldNum" sz="quarter" idx="12"/>
          </p:nvPr>
        </p:nvSpPr>
        <p:spPr/>
        <p:txBody>
          <a:bodyPr/>
          <a:lstStyle/>
          <a:p>
            <a:fld id="{8A3F4F20-C335-4993-8C76-B572E0AECD31}" type="slidenum">
              <a:rPr lang="en-US" smtClean="0"/>
              <a:t>‹#›</a:t>
            </a:fld>
            <a:endParaRPr lang="en-US"/>
          </a:p>
        </p:txBody>
      </p:sp>
    </p:spTree>
    <p:extLst>
      <p:ext uri="{BB962C8B-B14F-4D97-AF65-F5344CB8AC3E}">
        <p14:creationId xmlns:p14="http://schemas.microsoft.com/office/powerpoint/2010/main" val="2377315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06223-5E36-491F-A0D0-73EFCE0B7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77920D-6E93-4E9D-AE16-E31E5E880A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941D56-3AB5-4921-AE32-F5AB62B499F7}"/>
              </a:ext>
            </a:extLst>
          </p:cNvPr>
          <p:cNvSpPr>
            <a:spLocks noGrp="1"/>
          </p:cNvSpPr>
          <p:nvPr>
            <p:ph type="dt" sz="half" idx="10"/>
          </p:nvPr>
        </p:nvSpPr>
        <p:spPr/>
        <p:txBody>
          <a:bodyPr/>
          <a:lstStyle/>
          <a:p>
            <a:fld id="{E0C0772B-8EAD-4053-9C47-9BFBF399DCC3}" type="datetimeFigureOut">
              <a:rPr lang="en-US" smtClean="0"/>
              <a:t>1/23/2022</a:t>
            </a:fld>
            <a:endParaRPr lang="en-US"/>
          </a:p>
        </p:txBody>
      </p:sp>
      <p:sp>
        <p:nvSpPr>
          <p:cNvPr id="5" name="Footer Placeholder 4">
            <a:extLst>
              <a:ext uri="{FF2B5EF4-FFF2-40B4-BE49-F238E27FC236}">
                <a16:creationId xmlns:a16="http://schemas.microsoft.com/office/drawing/2014/main" id="{E5E54AA2-5488-48E7-A2DF-C88B001A2B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681DE0-6CB4-48B7-B42B-02B69E2A9E37}"/>
              </a:ext>
            </a:extLst>
          </p:cNvPr>
          <p:cNvSpPr>
            <a:spLocks noGrp="1"/>
          </p:cNvSpPr>
          <p:nvPr>
            <p:ph type="sldNum" sz="quarter" idx="12"/>
          </p:nvPr>
        </p:nvSpPr>
        <p:spPr/>
        <p:txBody>
          <a:bodyPr/>
          <a:lstStyle/>
          <a:p>
            <a:fld id="{8A3F4F20-C335-4993-8C76-B572E0AECD31}" type="slidenum">
              <a:rPr lang="en-US" smtClean="0"/>
              <a:t>‹#›</a:t>
            </a:fld>
            <a:endParaRPr lang="en-US"/>
          </a:p>
        </p:txBody>
      </p:sp>
    </p:spTree>
    <p:extLst>
      <p:ext uri="{BB962C8B-B14F-4D97-AF65-F5344CB8AC3E}">
        <p14:creationId xmlns:p14="http://schemas.microsoft.com/office/powerpoint/2010/main" val="190835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18C764-8142-44C1-8760-BAFBC92E41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E7B828-F452-4654-91FC-13B70494CF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C31C4B-41FE-49CE-8FB7-AD5D67C8223F}"/>
              </a:ext>
            </a:extLst>
          </p:cNvPr>
          <p:cNvSpPr>
            <a:spLocks noGrp="1"/>
          </p:cNvSpPr>
          <p:nvPr>
            <p:ph type="dt" sz="half" idx="10"/>
          </p:nvPr>
        </p:nvSpPr>
        <p:spPr/>
        <p:txBody>
          <a:bodyPr/>
          <a:lstStyle/>
          <a:p>
            <a:fld id="{E0C0772B-8EAD-4053-9C47-9BFBF399DCC3}" type="datetimeFigureOut">
              <a:rPr lang="en-US" smtClean="0"/>
              <a:t>1/23/2022</a:t>
            </a:fld>
            <a:endParaRPr lang="en-US"/>
          </a:p>
        </p:txBody>
      </p:sp>
      <p:sp>
        <p:nvSpPr>
          <p:cNvPr id="5" name="Footer Placeholder 4">
            <a:extLst>
              <a:ext uri="{FF2B5EF4-FFF2-40B4-BE49-F238E27FC236}">
                <a16:creationId xmlns:a16="http://schemas.microsoft.com/office/drawing/2014/main" id="{9D678ECF-CEFF-4903-9F8F-48FACBE7D9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61DBEA-328E-416E-89E0-88BD5D89DF3B}"/>
              </a:ext>
            </a:extLst>
          </p:cNvPr>
          <p:cNvSpPr>
            <a:spLocks noGrp="1"/>
          </p:cNvSpPr>
          <p:nvPr>
            <p:ph type="sldNum" sz="quarter" idx="12"/>
          </p:nvPr>
        </p:nvSpPr>
        <p:spPr/>
        <p:txBody>
          <a:bodyPr/>
          <a:lstStyle/>
          <a:p>
            <a:fld id="{8A3F4F20-C335-4993-8C76-B572E0AECD31}" type="slidenum">
              <a:rPr lang="en-US" smtClean="0"/>
              <a:t>‹#›</a:t>
            </a:fld>
            <a:endParaRPr lang="en-US"/>
          </a:p>
        </p:txBody>
      </p:sp>
    </p:spTree>
    <p:extLst>
      <p:ext uri="{BB962C8B-B14F-4D97-AF65-F5344CB8AC3E}">
        <p14:creationId xmlns:p14="http://schemas.microsoft.com/office/powerpoint/2010/main" val="2694612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FAEE-7071-498E-A023-0D677F92A3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C35F44-150E-408D-81F9-E3CF944CBD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F28F5-7E77-4019-9137-ADCC5075E85B}"/>
              </a:ext>
            </a:extLst>
          </p:cNvPr>
          <p:cNvSpPr>
            <a:spLocks noGrp="1"/>
          </p:cNvSpPr>
          <p:nvPr>
            <p:ph type="dt" sz="half" idx="10"/>
          </p:nvPr>
        </p:nvSpPr>
        <p:spPr/>
        <p:txBody>
          <a:bodyPr/>
          <a:lstStyle/>
          <a:p>
            <a:fld id="{E0C0772B-8EAD-4053-9C47-9BFBF399DCC3}" type="datetimeFigureOut">
              <a:rPr lang="en-US" smtClean="0"/>
              <a:t>1/23/2022</a:t>
            </a:fld>
            <a:endParaRPr lang="en-US"/>
          </a:p>
        </p:txBody>
      </p:sp>
      <p:sp>
        <p:nvSpPr>
          <p:cNvPr id="5" name="Footer Placeholder 4">
            <a:extLst>
              <a:ext uri="{FF2B5EF4-FFF2-40B4-BE49-F238E27FC236}">
                <a16:creationId xmlns:a16="http://schemas.microsoft.com/office/drawing/2014/main" id="{BD5E9BAA-588B-422A-8BAD-CF95005F8A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FF6C62-EB32-454F-B93A-560E498F963A}"/>
              </a:ext>
            </a:extLst>
          </p:cNvPr>
          <p:cNvSpPr>
            <a:spLocks noGrp="1"/>
          </p:cNvSpPr>
          <p:nvPr>
            <p:ph type="sldNum" sz="quarter" idx="12"/>
          </p:nvPr>
        </p:nvSpPr>
        <p:spPr/>
        <p:txBody>
          <a:bodyPr/>
          <a:lstStyle/>
          <a:p>
            <a:fld id="{8A3F4F20-C335-4993-8C76-B572E0AECD31}" type="slidenum">
              <a:rPr lang="en-US" smtClean="0"/>
              <a:t>‹#›</a:t>
            </a:fld>
            <a:endParaRPr lang="en-US"/>
          </a:p>
        </p:txBody>
      </p:sp>
    </p:spTree>
    <p:extLst>
      <p:ext uri="{BB962C8B-B14F-4D97-AF65-F5344CB8AC3E}">
        <p14:creationId xmlns:p14="http://schemas.microsoft.com/office/powerpoint/2010/main" val="2469118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C4E27-B7D5-4600-B264-6E2DFBD5F3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6DE539-89F5-4F47-B699-8C8BB324DB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652C5F-5E5A-4049-8F6E-8A579F9325A3}"/>
              </a:ext>
            </a:extLst>
          </p:cNvPr>
          <p:cNvSpPr>
            <a:spLocks noGrp="1"/>
          </p:cNvSpPr>
          <p:nvPr>
            <p:ph type="dt" sz="half" idx="10"/>
          </p:nvPr>
        </p:nvSpPr>
        <p:spPr/>
        <p:txBody>
          <a:bodyPr/>
          <a:lstStyle/>
          <a:p>
            <a:fld id="{E0C0772B-8EAD-4053-9C47-9BFBF399DCC3}" type="datetimeFigureOut">
              <a:rPr lang="en-US" smtClean="0"/>
              <a:t>1/23/2022</a:t>
            </a:fld>
            <a:endParaRPr lang="en-US"/>
          </a:p>
        </p:txBody>
      </p:sp>
      <p:sp>
        <p:nvSpPr>
          <p:cNvPr id="5" name="Footer Placeholder 4">
            <a:extLst>
              <a:ext uri="{FF2B5EF4-FFF2-40B4-BE49-F238E27FC236}">
                <a16:creationId xmlns:a16="http://schemas.microsoft.com/office/drawing/2014/main" id="{CE727408-A6F7-4685-AEA8-F629EED93D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4E7250-E6C8-4F92-8A70-32EF95979C1A}"/>
              </a:ext>
            </a:extLst>
          </p:cNvPr>
          <p:cNvSpPr>
            <a:spLocks noGrp="1"/>
          </p:cNvSpPr>
          <p:nvPr>
            <p:ph type="sldNum" sz="quarter" idx="12"/>
          </p:nvPr>
        </p:nvSpPr>
        <p:spPr/>
        <p:txBody>
          <a:bodyPr/>
          <a:lstStyle/>
          <a:p>
            <a:fld id="{8A3F4F20-C335-4993-8C76-B572E0AECD31}" type="slidenum">
              <a:rPr lang="en-US" smtClean="0"/>
              <a:t>‹#›</a:t>
            </a:fld>
            <a:endParaRPr lang="en-US"/>
          </a:p>
        </p:txBody>
      </p:sp>
    </p:spTree>
    <p:extLst>
      <p:ext uri="{BB962C8B-B14F-4D97-AF65-F5344CB8AC3E}">
        <p14:creationId xmlns:p14="http://schemas.microsoft.com/office/powerpoint/2010/main" val="2206067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865-3C35-4F14-9861-A893854AE0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A94186-42BB-440B-81F2-39DD55A476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B2097D-9FBB-434C-837A-B583D6DDC8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08B186-FA03-4DD9-B0EB-9542A385AD99}"/>
              </a:ext>
            </a:extLst>
          </p:cNvPr>
          <p:cNvSpPr>
            <a:spLocks noGrp="1"/>
          </p:cNvSpPr>
          <p:nvPr>
            <p:ph type="dt" sz="half" idx="10"/>
          </p:nvPr>
        </p:nvSpPr>
        <p:spPr/>
        <p:txBody>
          <a:bodyPr/>
          <a:lstStyle/>
          <a:p>
            <a:fld id="{E0C0772B-8EAD-4053-9C47-9BFBF399DCC3}" type="datetimeFigureOut">
              <a:rPr lang="en-US" smtClean="0"/>
              <a:t>1/23/2022</a:t>
            </a:fld>
            <a:endParaRPr lang="en-US"/>
          </a:p>
        </p:txBody>
      </p:sp>
      <p:sp>
        <p:nvSpPr>
          <p:cNvPr id="6" name="Footer Placeholder 5">
            <a:extLst>
              <a:ext uri="{FF2B5EF4-FFF2-40B4-BE49-F238E27FC236}">
                <a16:creationId xmlns:a16="http://schemas.microsoft.com/office/drawing/2014/main" id="{95CDA26C-540B-40E6-B4C2-9301A5B6C1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2FB827-66E0-499D-A9ED-2F91BFE59A1A}"/>
              </a:ext>
            </a:extLst>
          </p:cNvPr>
          <p:cNvSpPr>
            <a:spLocks noGrp="1"/>
          </p:cNvSpPr>
          <p:nvPr>
            <p:ph type="sldNum" sz="quarter" idx="12"/>
          </p:nvPr>
        </p:nvSpPr>
        <p:spPr/>
        <p:txBody>
          <a:bodyPr/>
          <a:lstStyle/>
          <a:p>
            <a:fld id="{8A3F4F20-C335-4993-8C76-B572E0AECD31}" type="slidenum">
              <a:rPr lang="en-US" smtClean="0"/>
              <a:t>‹#›</a:t>
            </a:fld>
            <a:endParaRPr lang="en-US"/>
          </a:p>
        </p:txBody>
      </p:sp>
    </p:spTree>
    <p:extLst>
      <p:ext uri="{BB962C8B-B14F-4D97-AF65-F5344CB8AC3E}">
        <p14:creationId xmlns:p14="http://schemas.microsoft.com/office/powerpoint/2010/main" val="3001271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2522-5DEA-465B-B86A-34E1E34707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7E1FB9-52E9-4B6F-A44F-86E4286904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ED1847-E3EC-49A6-8161-54A2C3337C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E52737-DCB7-4D83-9488-DC87F3424C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C67228-88E6-4764-886F-97E910509D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A628B1-AD6F-41EA-8B11-67B4CF85CB9C}"/>
              </a:ext>
            </a:extLst>
          </p:cNvPr>
          <p:cNvSpPr>
            <a:spLocks noGrp="1"/>
          </p:cNvSpPr>
          <p:nvPr>
            <p:ph type="dt" sz="half" idx="10"/>
          </p:nvPr>
        </p:nvSpPr>
        <p:spPr/>
        <p:txBody>
          <a:bodyPr/>
          <a:lstStyle/>
          <a:p>
            <a:fld id="{E0C0772B-8EAD-4053-9C47-9BFBF399DCC3}" type="datetimeFigureOut">
              <a:rPr lang="en-US" smtClean="0"/>
              <a:t>1/23/2022</a:t>
            </a:fld>
            <a:endParaRPr lang="en-US"/>
          </a:p>
        </p:txBody>
      </p:sp>
      <p:sp>
        <p:nvSpPr>
          <p:cNvPr id="8" name="Footer Placeholder 7">
            <a:extLst>
              <a:ext uri="{FF2B5EF4-FFF2-40B4-BE49-F238E27FC236}">
                <a16:creationId xmlns:a16="http://schemas.microsoft.com/office/drawing/2014/main" id="{57F8A1CA-25A9-45AD-8F80-67DF3A16B9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1E1200-8A02-4AE4-94F7-87E55F641780}"/>
              </a:ext>
            </a:extLst>
          </p:cNvPr>
          <p:cNvSpPr>
            <a:spLocks noGrp="1"/>
          </p:cNvSpPr>
          <p:nvPr>
            <p:ph type="sldNum" sz="quarter" idx="12"/>
          </p:nvPr>
        </p:nvSpPr>
        <p:spPr/>
        <p:txBody>
          <a:bodyPr/>
          <a:lstStyle/>
          <a:p>
            <a:fld id="{8A3F4F20-C335-4993-8C76-B572E0AECD31}" type="slidenum">
              <a:rPr lang="en-US" smtClean="0"/>
              <a:t>‹#›</a:t>
            </a:fld>
            <a:endParaRPr lang="en-US"/>
          </a:p>
        </p:txBody>
      </p:sp>
    </p:spTree>
    <p:extLst>
      <p:ext uri="{BB962C8B-B14F-4D97-AF65-F5344CB8AC3E}">
        <p14:creationId xmlns:p14="http://schemas.microsoft.com/office/powerpoint/2010/main" val="1666717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61B19-6901-4853-A3E0-8BD3272C3D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F19749-4306-474F-8F1F-1B8B53710A88}"/>
              </a:ext>
            </a:extLst>
          </p:cNvPr>
          <p:cNvSpPr>
            <a:spLocks noGrp="1"/>
          </p:cNvSpPr>
          <p:nvPr>
            <p:ph type="dt" sz="half" idx="10"/>
          </p:nvPr>
        </p:nvSpPr>
        <p:spPr/>
        <p:txBody>
          <a:bodyPr/>
          <a:lstStyle/>
          <a:p>
            <a:fld id="{E0C0772B-8EAD-4053-9C47-9BFBF399DCC3}" type="datetimeFigureOut">
              <a:rPr lang="en-US" smtClean="0"/>
              <a:t>1/23/2022</a:t>
            </a:fld>
            <a:endParaRPr lang="en-US"/>
          </a:p>
        </p:txBody>
      </p:sp>
      <p:sp>
        <p:nvSpPr>
          <p:cNvPr id="4" name="Footer Placeholder 3">
            <a:extLst>
              <a:ext uri="{FF2B5EF4-FFF2-40B4-BE49-F238E27FC236}">
                <a16:creationId xmlns:a16="http://schemas.microsoft.com/office/drawing/2014/main" id="{1D82D2D2-0B35-4239-BE22-C895217854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E26E6-A716-4895-8BD5-D065755CC932}"/>
              </a:ext>
            </a:extLst>
          </p:cNvPr>
          <p:cNvSpPr>
            <a:spLocks noGrp="1"/>
          </p:cNvSpPr>
          <p:nvPr>
            <p:ph type="sldNum" sz="quarter" idx="12"/>
          </p:nvPr>
        </p:nvSpPr>
        <p:spPr/>
        <p:txBody>
          <a:bodyPr/>
          <a:lstStyle/>
          <a:p>
            <a:fld id="{8A3F4F20-C335-4993-8C76-B572E0AECD31}" type="slidenum">
              <a:rPr lang="en-US" smtClean="0"/>
              <a:t>‹#›</a:t>
            </a:fld>
            <a:endParaRPr lang="en-US"/>
          </a:p>
        </p:txBody>
      </p:sp>
    </p:spTree>
    <p:extLst>
      <p:ext uri="{BB962C8B-B14F-4D97-AF65-F5344CB8AC3E}">
        <p14:creationId xmlns:p14="http://schemas.microsoft.com/office/powerpoint/2010/main" val="1010498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3ABFA6-8E68-4739-9CCB-1842B5EE3EAD}"/>
              </a:ext>
            </a:extLst>
          </p:cNvPr>
          <p:cNvSpPr>
            <a:spLocks noGrp="1"/>
          </p:cNvSpPr>
          <p:nvPr>
            <p:ph type="dt" sz="half" idx="10"/>
          </p:nvPr>
        </p:nvSpPr>
        <p:spPr/>
        <p:txBody>
          <a:bodyPr/>
          <a:lstStyle/>
          <a:p>
            <a:fld id="{E0C0772B-8EAD-4053-9C47-9BFBF399DCC3}" type="datetimeFigureOut">
              <a:rPr lang="en-US" smtClean="0"/>
              <a:t>1/23/2022</a:t>
            </a:fld>
            <a:endParaRPr lang="en-US"/>
          </a:p>
        </p:txBody>
      </p:sp>
      <p:sp>
        <p:nvSpPr>
          <p:cNvPr id="3" name="Footer Placeholder 2">
            <a:extLst>
              <a:ext uri="{FF2B5EF4-FFF2-40B4-BE49-F238E27FC236}">
                <a16:creationId xmlns:a16="http://schemas.microsoft.com/office/drawing/2014/main" id="{74A5ED26-0667-4466-A767-D6B267BAE3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09702A-497B-468D-B89B-EADEDA648F1A}"/>
              </a:ext>
            </a:extLst>
          </p:cNvPr>
          <p:cNvSpPr>
            <a:spLocks noGrp="1"/>
          </p:cNvSpPr>
          <p:nvPr>
            <p:ph type="sldNum" sz="quarter" idx="12"/>
          </p:nvPr>
        </p:nvSpPr>
        <p:spPr/>
        <p:txBody>
          <a:bodyPr/>
          <a:lstStyle/>
          <a:p>
            <a:fld id="{8A3F4F20-C335-4993-8C76-B572E0AECD31}" type="slidenum">
              <a:rPr lang="en-US" smtClean="0"/>
              <a:t>‹#›</a:t>
            </a:fld>
            <a:endParaRPr lang="en-US"/>
          </a:p>
        </p:txBody>
      </p:sp>
    </p:spTree>
    <p:extLst>
      <p:ext uri="{BB962C8B-B14F-4D97-AF65-F5344CB8AC3E}">
        <p14:creationId xmlns:p14="http://schemas.microsoft.com/office/powerpoint/2010/main" val="2747877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280B-DCB4-4903-88B9-615FAF3BA8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F807C1-2F8F-4CED-BB20-F96201883E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95366E-D94B-40E8-A887-5CCA64DBD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E0C167-0FDB-45E9-B4A0-5DD62B8209A1}"/>
              </a:ext>
            </a:extLst>
          </p:cNvPr>
          <p:cNvSpPr>
            <a:spLocks noGrp="1"/>
          </p:cNvSpPr>
          <p:nvPr>
            <p:ph type="dt" sz="half" idx="10"/>
          </p:nvPr>
        </p:nvSpPr>
        <p:spPr/>
        <p:txBody>
          <a:bodyPr/>
          <a:lstStyle/>
          <a:p>
            <a:fld id="{E0C0772B-8EAD-4053-9C47-9BFBF399DCC3}" type="datetimeFigureOut">
              <a:rPr lang="en-US" smtClean="0"/>
              <a:t>1/23/2022</a:t>
            </a:fld>
            <a:endParaRPr lang="en-US"/>
          </a:p>
        </p:txBody>
      </p:sp>
      <p:sp>
        <p:nvSpPr>
          <p:cNvPr id="6" name="Footer Placeholder 5">
            <a:extLst>
              <a:ext uri="{FF2B5EF4-FFF2-40B4-BE49-F238E27FC236}">
                <a16:creationId xmlns:a16="http://schemas.microsoft.com/office/drawing/2014/main" id="{4413E7F7-4ABD-4133-8507-779FA40565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9CA0B7-AC73-449A-8F28-CFB95CDB1A02}"/>
              </a:ext>
            </a:extLst>
          </p:cNvPr>
          <p:cNvSpPr>
            <a:spLocks noGrp="1"/>
          </p:cNvSpPr>
          <p:nvPr>
            <p:ph type="sldNum" sz="quarter" idx="12"/>
          </p:nvPr>
        </p:nvSpPr>
        <p:spPr/>
        <p:txBody>
          <a:bodyPr/>
          <a:lstStyle/>
          <a:p>
            <a:fld id="{8A3F4F20-C335-4993-8C76-B572E0AECD31}" type="slidenum">
              <a:rPr lang="en-US" smtClean="0"/>
              <a:t>‹#›</a:t>
            </a:fld>
            <a:endParaRPr lang="en-US"/>
          </a:p>
        </p:txBody>
      </p:sp>
    </p:spTree>
    <p:extLst>
      <p:ext uri="{BB962C8B-B14F-4D97-AF65-F5344CB8AC3E}">
        <p14:creationId xmlns:p14="http://schemas.microsoft.com/office/powerpoint/2010/main" val="3632710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5F81D-8592-4FDF-8DB8-5A9E778216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56C769-0BBE-46CF-A7A3-C0EA3C892E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10EB0E-C770-4D74-91E3-E3E4D6971A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CF9961-4872-4C0D-A67E-F0057946F266}"/>
              </a:ext>
            </a:extLst>
          </p:cNvPr>
          <p:cNvSpPr>
            <a:spLocks noGrp="1"/>
          </p:cNvSpPr>
          <p:nvPr>
            <p:ph type="dt" sz="half" idx="10"/>
          </p:nvPr>
        </p:nvSpPr>
        <p:spPr/>
        <p:txBody>
          <a:bodyPr/>
          <a:lstStyle/>
          <a:p>
            <a:fld id="{E0C0772B-8EAD-4053-9C47-9BFBF399DCC3}" type="datetimeFigureOut">
              <a:rPr lang="en-US" smtClean="0"/>
              <a:t>1/23/2022</a:t>
            </a:fld>
            <a:endParaRPr lang="en-US"/>
          </a:p>
        </p:txBody>
      </p:sp>
      <p:sp>
        <p:nvSpPr>
          <p:cNvPr id="6" name="Footer Placeholder 5">
            <a:extLst>
              <a:ext uri="{FF2B5EF4-FFF2-40B4-BE49-F238E27FC236}">
                <a16:creationId xmlns:a16="http://schemas.microsoft.com/office/drawing/2014/main" id="{73F58C9B-2384-420A-B10A-351761B447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E9388-7BCD-479F-83B7-62F30E046874}"/>
              </a:ext>
            </a:extLst>
          </p:cNvPr>
          <p:cNvSpPr>
            <a:spLocks noGrp="1"/>
          </p:cNvSpPr>
          <p:nvPr>
            <p:ph type="sldNum" sz="quarter" idx="12"/>
          </p:nvPr>
        </p:nvSpPr>
        <p:spPr/>
        <p:txBody>
          <a:bodyPr/>
          <a:lstStyle/>
          <a:p>
            <a:fld id="{8A3F4F20-C335-4993-8C76-B572E0AECD31}" type="slidenum">
              <a:rPr lang="en-US" smtClean="0"/>
              <a:t>‹#›</a:t>
            </a:fld>
            <a:endParaRPr lang="en-US"/>
          </a:p>
        </p:txBody>
      </p:sp>
    </p:spTree>
    <p:extLst>
      <p:ext uri="{BB962C8B-B14F-4D97-AF65-F5344CB8AC3E}">
        <p14:creationId xmlns:p14="http://schemas.microsoft.com/office/powerpoint/2010/main" val="3239047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37FB69-72E8-42B3-9201-CA711E6B2D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49D97-F8A6-4FEE-8CDE-E4DF5BB58F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2FB93E-0E38-4286-94CE-06D4A0B939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C0772B-8EAD-4053-9C47-9BFBF399DCC3}" type="datetimeFigureOut">
              <a:rPr lang="en-US" smtClean="0"/>
              <a:t>1/23/2022</a:t>
            </a:fld>
            <a:endParaRPr lang="en-US"/>
          </a:p>
        </p:txBody>
      </p:sp>
      <p:sp>
        <p:nvSpPr>
          <p:cNvPr id="5" name="Footer Placeholder 4">
            <a:extLst>
              <a:ext uri="{FF2B5EF4-FFF2-40B4-BE49-F238E27FC236}">
                <a16:creationId xmlns:a16="http://schemas.microsoft.com/office/drawing/2014/main" id="{CF9D0E96-9248-4721-B30D-A21B72455C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85C54B-122C-47D7-84F7-42E6A76475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3F4F20-C335-4993-8C76-B572E0AECD31}" type="slidenum">
              <a:rPr lang="en-US" smtClean="0"/>
              <a:t>‹#›</a:t>
            </a:fld>
            <a:endParaRPr lang="en-US"/>
          </a:p>
        </p:txBody>
      </p:sp>
    </p:spTree>
    <p:extLst>
      <p:ext uri="{BB962C8B-B14F-4D97-AF65-F5344CB8AC3E}">
        <p14:creationId xmlns:p14="http://schemas.microsoft.com/office/powerpoint/2010/main" val="3183463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older Cup Connector DB9 Female - PI Manufacturing">
            <a:extLst>
              <a:ext uri="{FF2B5EF4-FFF2-40B4-BE49-F238E27FC236}">
                <a16:creationId xmlns:a16="http://schemas.microsoft.com/office/drawing/2014/main" id="{15C3DF2C-12B7-498C-B540-096934751D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3796" y="884068"/>
            <a:ext cx="4171764" cy="417176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6797E8CC-680A-4C09-8E85-D0943758FFEC}"/>
              </a:ext>
            </a:extLst>
          </p:cNvPr>
          <p:cNvCxnSpPr/>
          <p:nvPr/>
        </p:nvCxnSpPr>
        <p:spPr>
          <a:xfrm>
            <a:off x="4872067" y="1677879"/>
            <a:ext cx="861134" cy="1145220"/>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FFCFC74-49EC-461E-B6B7-9E4F51969969}"/>
              </a:ext>
            </a:extLst>
          </p:cNvPr>
          <p:cNvSpPr txBox="1"/>
          <p:nvPr/>
        </p:nvSpPr>
        <p:spPr>
          <a:xfrm>
            <a:off x="4472572" y="1393794"/>
            <a:ext cx="622286" cy="369332"/>
          </a:xfrm>
          <a:prstGeom prst="rect">
            <a:avLst/>
          </a:prstGeom>
          <a:noFill/>
        </p:spPr>
        <p:txBody>
          <a:bodyPr wrap="none" rtlCol="0">
            <a:spAutoFit/>
          </a:bodyPr>
          <a:lstStyle/>
          <a:p>
            <a:r>
              <a:rPr lang="en-US" dirty="0"/>
              <a:t>GND</a:t>
            </a:r>
          </a:p>
        </p:txBody>
      </p:sp>
      <p:pic>
        <p:nvPicPr>
          <p:cNvPr id="8" name="Picture 7">
            <a:extLst>
              <a:ext uri="{FF2B5EF4-FFF2-40B4-BE49-F238E27FC236}">
                <a16:creationId xmlns:a16="http://schemas.microsoft.com/office/drawing/2014/main" id="{05F76B32-6ACF-484A-9E59-AD386AAF1014}"/>
              </a:ext>
            </a:extLst>
          </p:cNvPr>
          <p:cNvPicPr>
            <a:picLocks noChangeAspect="1"/>
          </p:cNvPicPr>
          <p:nvPr/>
        </p:nvPicPr>
        <p:blipFill>
          <a:blip r:embed="rId3"/>
          <a:stretch>
            <a:fillRect/>
          </a:stretch>
        </p:blipFill>
        <p:spPr>
          <a:xfrm>
            <a:off x="8568384" y="1877627"/>
            <a:ext cx="2352675" cy="3000375"/>
          </a:xfrm>
          <a:prstGeom prst="rect">
            <a:avLst/>
          </a:prstGeom>
        </p:spPr>
      </p:pic>
      <p:pic>
        <p:nvPicPr>
          <p:cNvPr id="10" name="Picture 9">
            <a:extLst>
              <a:ext uri="{FF2B5EF4-FFF2-40B4-BE49-F238E27FC236}">
                <a16:creationId xmlns:a16="http://schemas.microsoft.com/office/drawing/2014/main" id="{39B2CA36-B050-434A-8D2E-ED0BE7D1C87E}"/>
              </a:ext>
            </a:extLst>
          </p:cNvPr>
          <p:cNvPicPr>
            <a:picLocks noChangeAspect="1"/>
          </p:cNvPicPr>
          <p:nvPr/>
        </p:nvPicPr>
        <p:blipFill>
          <a:blip r:embed="rId4"/>
          <a:stretch>
            <a:fillRect/>
          </a:stretch>
        </p:blipFill>
        <p:spPr>
          <a:xfrm>
            <a:off x="9042507" y="1658552"/>
            <a:ext cx="1114425" cy="219075"/>
          </a:xfrm>
          <a:prstGeom prst="rect">
            <a:avLst/>
          </a:prstGeom>
        </p:spPr>
      </p:pic>
      <p:sp>
        <p:nvSpPr>
          <p:cNvPr id="13" name="TextBox 12">
            <a:extLst>
              <a:ext uri="{FF2B5EF4-FFF2-40B4-BE49-F238E27FC236}">
                <a16:creationId xmlns:a16="http://schemas.microsoft.com/office/drawing/2014/main" id="{F4D03A41-F0F8-4282-B3FF-85504877C343}"/>
              </a:ext>
            </a:extLst>
          </p:cNvPr>
          <p:cNvSpPr txBox="1"/>
          <p:nvPr/>
        </p:nvSpPr>
        <p:spPr>
          <a:xfrm>
            <a:off x="10921059" y="2412422"/>
            <a:ext cx="622286" cy="369332"/>
          </a:xfrm>
          <a:prstGeom prst="rect">
            <a:avLst/>
          </a:prstGeom>
          <a:noFill/>
        </p:spPr>
        <p:txBody>
          <a:bodyPr wrap="none" rtlCol="0">
            <a:spAutoFit/>
          </a:bodyPr>
          <a:lstStyle/>
          <a:p>
            <a:r>
              <a:rPr lang="en-US" dirty="0"/>
              <a:t>GND</a:t>
            </a:r>
          </a:p>
        </p:txBody>
      </p:sp>
      <p:sp>
        <p:nvSpPr>
          <p:cNvPr id="14" name="TextBox 13">
            <a:extLst>
              <a:ext uri="{FF2B5EF4-FFF2-40B4-BE49-F238E27FC236}">
                <a16:creationId xmlns:a16="http://schemas.microsoft.com/office/drawing/2014/main" id="{4589183E-22FE-496E-B461-24C971B4DA4D}"/>
              </a:ext>
            </a:extLst>
          </p:cNvPr>
          <p:cNvSpPr txBox="1"/>
          <p:nvPr/>
        </p:nvSpPr>
        <p:spPr>
          <a:xfrm>
            <a:off x="10921059" y="2043090"/>
            <a:ext cx="560923" cy="369332"/>
          </a:xfrm>
          <a:prstGeom prst="rect">
            <a:avLst/>
          </a:prstGeom>
          <a:noFill/>
        </p:spPr>
        <p:txBody>
          <a:bodyPr wrap="none" rtlCol="0">
            <a:spAutoFit/>
          </a:bodyPr>
          <a:lstStyle/>
          <a:p>
            <a:r>
              <a:rPr lang="en-US" dirty="0"/>
              <a:t>VCC</a:t>
            </a:r>
          </a:p>
        </p:txBody>
      </p:sp>
      <p:sp>
        <p:nvSpPr>
          <p:cNvPr id="15" name="TextBox 14">
            <a:extLst>
              <a:ext uri="{FF2B5EF4-FFF2-40B4-BE49-F238E27FC236}">
                <a16:creationId xmlns:a16="http://schemas.microsoft.com/office/drawing/2014/main" id="{6A571DEE-2CC9-48A9-B9DB-ABB67C697172}"/>
              </a:ext>
            </a:extLst>
          </p:cNvPr>
          <p:cNvSpPr txBox="1"/>
          <p:nvPr/>
        </p:nvSpPr>
        <p:spPr>
          <a:xfrm>
            <a:off x="10888703" y="3244334"/>
            <a:ext cx="572593" cy="369332"/>
          </a:xfrm>
          <a:prstGeom prst="rect">
            <a:avLst/>
          </a:prstGeom>
          <a:noFill/>
        </p:spPr>
        <p:txBody>
          <a:bodyPr wrap="none" rtlCol="0">
            <a:spAutoFit/>
          </a:bodyPr>
          <a:lstStyle/>
          <a:p>
            <a:r>
              <a:rPr lang="en-US" dirty="0"/>
              <a:t>RXD</a:t>
            </a:r>
          </a:p>
        </p:txBody>
      </p:sp>
      <p:pic>
        <p:nvPicPr>
          <p:cNvPr id="18" name="Picture 17">
            <a:extLst>
              <a:ext uri="{FF2B5EF4-FFF2-40B4-BE49-F238E27FC236}">
                <a16:creationId xmlns:a16="http://schemas.microsoft.com/office/drawing/2014/main" id="{3EFC30EF-BA2C-4F85-9B0D-EE71388A7A26}"/>
              </a:ext>
            </a:extLst>
          </p:cNvPr>
          <p:cNvPicPr>
            <a:picLocks noChangeAspect="1"/>
          </p:cNvPicPr>
          <p:nvPr/>
        </p:nvPicPr>
        <p:blipFill>
          <a:blip r:embed="rId5"/>
          <a:stretch>
            <a:fillRect/>
          </a:stretch>
        </p:blipFill>
        <p:spPr>
          <a:xfrm>
            <a:off x="9851530" y="2234580"/>
            <a:ext cx="476250" cy="2162175"/>
          </a:xfrm>
          <a:prstGeom prst="rect">
            <a:avLst/>
          </a:prstGeom>
        </p:spPr>
      </p:pic>
      <p:pic>
        <p:nvPicPr>
          <p:cNvPr id="20" name="Picture 19">
            <a:extLst>
              <a:ext uri="{FF2B5EF4-FFF2-40B4-BE49-F238E27FC236}">
                <a16:creationId xmlns:a16="http://schemas.microsoft.com/office/drawing/2014/main" id="{E06FE6C9-F507-4E4D-B590-2EE08FBC23D4}"/>
              </a:ext>
            </a:extLst>
          </p:cNvPr>
          <p:cNvPicPr>
            <a:picLocks noChangeAspect="1"/>
          </p:cNvPicPr>
          <p:nvPr/>
        </p:nvPicPr>
        <p:blipFill>
          <a:blip r:embed="rId6"/>
          <a:stretch>
            <a:fillRect/>
          </a:stretch>
        </p:blipFill>
        <p:spPr>
          <a:xfrm>
            <a:off x="9116719" y="2196479"/>
            <a:ext cx="457200" cy="2238375"/>
          </a:xfrm>
          <a:prstGeom prst="rect">
            <a:avLst/>
          </a:prstGeom>
        </p:spPr>
      </p:pic>
      <p:cxnSp>
        <p:nvCxnSpPr>
          <p:cNvPr id="22" name="Straight Arrow Connector 21">
            <a:extLst>
              <a:ext uri="{FF2B5EF4-FFF2-40B4-BE49-F238E27FC236}">
                <a16:creationId xmlns:a16="http://schemas.microsoft.com/office/drawing/2014/main" id="{858E046A-0DF0-4B62-A303-D96E72367FCB}"/>
              </a:ext>
            </a:extLst>
          </p:cNvPr>
          <p:cNvCxnSpPr>
            <a:cxnSpLocks/>
          </p:cNvCxnSpPr>
          <p:nvPr/>
        </p:nvCxnSpPr>
        <p:spPr>
          <a:xfrm flipH="1">
            <a:off x="6801437" y="1578460"/>
            <a:ext cx="346681" cy="1237896"/>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198D700-7B22-4426-8ECD-5AD300E231C3}"/>
              </a:ext>
            </a:extLst>
          </p:cNvPr>
          <p:cNvSpPr txBox="1"/>
          <p:nvPr/>
        </p:nvSpPr>
        <p:spPr>
          <a:xfrm>
            <a:off x="6801437" y="1031548"/>
            <a:ext cx="856325" cy="646331"/>
          </a:xfrm>
          <a:prstGeom prst="rect">
            <a:avLst/>
          </a:prstGeom>
          <a:noFill/>
        </p:spPr>
        <p:txBody>
          <a:bodyPr wrap="none" rtlCol="0">
            <a:spAutoFit/>
          </a:bodyPr>
          <a:lstStyle/>
          <a:p>
            <a:r>
              <a:rPr lang="en-US" dirty="0"/>
              <a:t>DOUT1</a:t>
            </a:r>
          </a:p>
          <a:p>
            <a:r>
              <a:rPr lang="en-US" dirty="0"/>
              <a:t>Pin 14</a:t>
            </a:r>
          </a:p>
        </p:txBody>
      </p:sp>
      <p:cxnSp>
        <p:nvCxnSpPr>
          <p:cNvPr id="25" name="Straight Arrow Connector 24">
            <a:extLst>
              <a:ext uri="{FF2B5EF4-FFF2-40B4-BE49-F238E27FC236}">
                <a16:creationId xmlns:a16="http://schemas.microsoft.com/office/drawing/2014/main" id="{F1D667B0-B4F0-4333-B2A5-89318031E3E7}"/>
              </a:ext>
            </a:extLst>
          </p:cNvPr>
          <p:cNvCxnSpPr>
            <a:cxnSpLocks/>
          </p:cNvCxnSpPr>
          <p:nvPr/>
        </p:nvCxnSpPr>
        <p:spPr>
          <a:xfrm>
            <a:off x="6326480" y="1578460"/>
            <a:ext cx="115519" cy="1244639"/>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33C958C-9C51-473E-BF96-12ACF7C29735}"/>
              </a:ext>
            </a:extLst>
          </p:cNvPr>
          <p:cNvSpPr txBox="1"/>
          <p:nvPr/>
        </p:nvSpPr>
        <p:spPr>
          <a:xfrm>
            <a:off x="5863630" y="1019229"/>
            <a:ext cx="764953" cy="646331"/>
          </a:xfrm>
          <a:prstGeom prst="rect">
            <a:avLst/>
          </a:prstGeom>
          <a:noFill/>
        </p:spPr>
        <p:txBody>
          <a:bodyPr wrap="none" rtlCol="0">
            <a:spAutoFit/>
          </a:bodyPr>
          <a:lstStyle/>
          <a:p>
            <a:r>
              <a:rPr lang="en-US" dirty="0"/>
              <a:t>RIN1</a:t>
            </a:r>
          </a:p>
          <a:p>
            <a:r>
              <a:rPr lang="en-US" dirty="0"/>
              <a:t>Pin 13</a:t>
            </a:r>
          </a:p>
        </p:txBody>
      </p:sp>
      <p:sp>
        <p:nvSpPr>
          <p:cNvPr id="28" name="TextBox 27">
            <a:extLst>
              <a:ext uri="{FF2B5EF4-FFF2-40B4-BE49-F238E27FC236}">
                <a16:creationId xmlns:a16="http://schemas.microsoft.com/office/drawing/2014/main" id="{14EB4B99-7348-4F4E-914B-1A02DF10A343}"/>
              </a:ext>
            </a:extLst>
          </p:cNvPr>
          <p:cNvSpPr txBox="1"/>
          <p:nvPr/>
        </p:nvSpPr>
        <p:spPr>
          <a:xfrm>
            <a:off x="10888703" y="3594463"/>
            <a:ext cx="559769" cy="369332"/>
          </a:xfrm>
          <a:prstGeom prst="rect">
            <a:avLst/>
          </a:prstGeom>
          <a:noFill/>
        </p:spPr>
        <p:txBody>
          <a:bodyPr wrap="none" rtlCol="0">
            <a:spAutoFit/>
          </a:bodyPr>
          <a:lstStyle/>
          <a:p>
            <a:r>
              <a:rPr lang="en-US" dirty="0"/>
              <a:t>TXD</a:t>
            </a:r>
          </a:p>
        </p:txBody>
      </p:sp>
      <p:sp>
        <p:nvSpPr>
          <p:cNvPr id="30" name="TextBox 29">
            <a:extLst>
              <a:ext uri="{FF2B5EF4-FFF2-40B4-BE49-F238E27FC236}">
                <a16:creationId xmlns:a16="http://schemas.microsoft.com/office/drawing/2014/main" id="{C87BB0DA-5047-46FA-BB1B-596C870E8916}"/>
              </a:ext>
            </a:extLst>
          </p:cNvPr>
          <p:cNvSpPr txBox="1"/>
          <p:nvPr/>
        </p:nvSpPr>
        <p:spPr>
          <a:xfrm>
            <a:off x="1603223" y="5775325"/>
            <a:ext cx="6094520" cy="369332"/>
          </a:xfrm>
          <a:prstGeom prst="rect">
            <a:avLst/>
          </a:prstGeom>
          <a:noFill/>
        </p:spPr>
        <p:txBody>
          <a:bodyPr wrap="square">
            <a:spAutoFit/>
          </a:bodyPr>
          <a:lstStyle/>
          <a:p>
            <a:r>
              <a:rPr lang="en-US" b="0" i="0" dirty="0">
                <a:solidFill>
                  <a:srgbClr val="000000"/>
                </a:solidFill>
                <a:effectLst/>
                <a:latin typeface="Open Sans" panose="020B0604020202020204" pitchFamily="34" charset="0"/>
              </a:rPr>
              <a:t> R1OUT on MAX3232 chip – Connect to </a:t>
            </a:r>
            <a:r>
              <a:rPr lang="en-US" b="0" i="0" dirty="0" err="1">
                <a:solidFill>
                  <a:srgbClr val="000000"/>
                </a:solidFill>
                <a:effectLst/>
                <a:latin typeface="Open Sans" panose="020B0604020202020204" pitchFamily="34" charset="0"/>
              </a:rPr>
              <a:t>uC</a:t>
            </a:r>
            <a:r>
              <a:rPr lang="en-US" b="0" i="0" dirty="0">
                <a:solidFill>
                  <a:srgbClr val="000000"/>
                </a:solidFill>
                <a:effectLst/>
                <a:latin typeface="Open Sans" panose="020B0604020202020204" pitchFamily="34" charset="0"/>
              </a:rPr>
              <a:t> RX line</a:t>
            </a:r>
            <a:endParaRPr lang="en-US" dirty="0"/>
          </a:p>
        </p:txBody>
      </p:sp>
      <p:pic>
        <p:nvPicPr>
          <p:cNvPr id="1028" name="Picture 4" descr="RS232 Pinout | DB9 pinout">
            <a:extLst>
              <a:ext uri="{FF2B5EF4-FFF2-40B4-BE49-F238E27FC236}">
                <a16:creationId xmlns:a16="http://schemas.microsoft.com/office/drawing/2014/main" id="{D8B4FF53-D426-4513-AB24-1C440405CD9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097" y="591752"/>
            <a:ext cx="4124325" cy="4286250"/>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a:extLst>
              <a:ext uri="{FF2B5EF4-FFF2-40B4-BE49-F238E27FC236}">
                <a16:creationId xmlns:a16="http://schemas.microsoft.com/office/drawing/2014/main" id="{195CD75F-984B-43A2-A6A6-5F9510E4FE14}"/>
              </a:ext>
            </a:extLst>
          </p:cNvPr>
          <p:cNvSpPr/>
          <p:nvPr/>
        </p:nvSpPr>
        <p:spPr>
          <a:xfrm>
            <a:off x="2376126" y="1793289"/>
            <a:ext cx="1422876" cy="21769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9ED8EC2-137C-4258-85EB-B96B09012CE8}"/>
              </a:ext>
            </a:extLst>
          </p:cNvPr>
          <p:cNvSpPr/>
          <p:nvPr/>
        </p:nvSpPr>
        <p:spPr>
          <a:xfrm>
            <a:off x="1865095" y="1393794"/>
            <a:ext cx="1552807" cy="21769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6D699AFD-564A-4D35-AA63-932743ED19EB}"/>
              </a:ext>
            </a:extLst>
          </p:cNvPr>
          <p:cNvSpPr txBox="1"/>
          <p:nvPr/>
        </p:nvSpPr>
        <p:spPr>
          <a:xfrm>
            <a:off x="3325748" y="1181709"/>
            <a:ext cx="1221809" cy="369332"/>
          </a:xfrm>
          <a:prstGeom prst="rect">
            <a:avLst/>
          </a:prstGeom>
          <a:noFill/>
        </p:spPr>
        <p:txBody>
          <a:bodyPr wrap="none" rtlCol="0">
            <a:spAutoFit/>
          </a:bodyPr>
          <a:lstStyle/>
          <a:p>
            <a:r>
              <a:rPr lang="en-US" dirty="0">
                <a:solidFill>
                  <a:srgbClr val="FF0000"/>
                </a:solidFill>
              </a:rPr>
              <a:t>SCALE OUT</a:t>
            </a:r>
          </a:p>
        </p:txBody>
      </p:sp>
      <p:sp>
        <p:nvSpPr>
          <p:cNvPr id="35" name="TextBox 34">
            <a:extLst>
              <a:ext uri="{FF2B5EF4-FFF2-40B4-BE49-F238E27FC236}">
                <a16:creationId xmlns:a16="http://schemas.microsoft.com/office/drawing/2014/main" id="{177FD379-2766-44E3-A330-DE6D4C450A17}"/>
              </a:ext>
            </a:extLst>
          </p:cNvPr>
          <p:cNvSpPr txBox="1"/>
          <p:nvPr/>
        </p:nvSpPr>
        <p:spPr>
          <a:xfrm>
            <a:off x="3191705" y="1945122"/>
            <a:ext cx="1247457" cy="369332"/>
          </a:xfrm>
          <a:prstGeom prst="rect">
            <a:avLst/>
          </a:prstGeom>
          <a:noFill/>
        </p:spPr>
        <p:txBody>
          <a:bodyPr wrap="none" rtlCol="0">
            <a:spAutoFit/>
          </a:bodyPr>
          <a:lstStyle/>
          <a:p>
            <a:r>
              <a:rPr lang="en-US" dirty="0">
                <a:solidFill>
                  <a:srgbClr val="FF0000"/>
                </a:solidFill>
              </a:rPr>
              <a:t>SCALE GND</a:t>
            </a:r>
          </a:p>
        </p:txBody>
      </p:sp>
      <p:sp>
        <p:nvSpPr>
          <p:cNvPr id="36" name="TextBox 35">
            <a:extLst>
              <a:ext uri="{FF2B5EF4-FFF2-40B4-BE49-F238E27FC236}">
                <a16:creationId xmlns:a16="http://schemas.microsoft.com/office/drawing/2014/main" id="{DF6936D7-0AD3-4CED-BDE8-7C9CBB6D86D5}"/>
              </a:ext>
            </a:extLst>
          </p:cNvPr>
          <p:cNvSpPr txBox="1"/>
          <p:nvPr/>
        </p:nvSpPr>
        <p:spPr>
          <a:xfrm>
            <a:off x="10837567" y="2966420"/>
            <a:ext cx="1221809" cy="369332"/>
          </a:xfrm>
          <a:prstGeom prst="rect">
            <a:avLst/>
          </a:prstGeom>
          <a:noFill/>
        </p:spPr>
        <p:txBody>
          <a:bodyPr wrap="none" rtlCol="0">
            <a:spAutoFit/>
          </a:bodyPr>
          <a:lstStyle/>
          <a:p>
            <a:r>
              <a:rPr lang="en-US" dirty="0">
                <a:solidFill>
                  <a:srgbClr val="FF0000"/>
                </a:solidFill>
              </a:rPr>
              <a:t>SCALE OUT</a:t>
            </a:r>
          </a:p>
        </p:txBody>
      </p:sp>
      <p:sp>
        <p:nvSpPr>
          <p:cNvPr id="37" name="TextBox 36">
            <a:extLst>
              <a:ext uri="{FF2B5EF4-FFF2-40B4-BE49-F238E27FC236}">
                <a16:creationId xmlns:a16="http://schemas.microsoft.com/office/drawing/2014/main" id="{7A3AEAAA-93F1-4384-B4EF-646AC45F33EF}"/>
              </a:ext>
            </a:extLst>
          </p:cNvPr>
          <p:cNvSpPr txBox="1"/>
          <p:nvPr/>
        </p:nvSpPr>
        <p:spPr>
          <a:xfrm>
            <a:off x="11339847" y="3233740"/>
            <a:ext cx="696344" cy="369332"/>
          </a:xfrm>
          <a:prstGeom prst="rect">
            <a:avLst/>
          </a:prstGeom>
          <a:noFill/>
        </p:spPr>
        <p:txBody>
          <a:bodyPr wrap="none" rtlCol="0">
            <a:spAutoFit/>
          </a:bodyPr>
          <a:lstStyle/>
          <a:p>
            <a:r>
              <a:rPr lang="en-US" dirty="0">
                <a:solidFill>
                  <a:srgbClr val="FF0000"/>
                </a:solidFill>
              </a:rPr>
              <a:t>To </a:t>
            </a:r>
            <a:r>
              <a:rPr lang="en-US" dirty="0" err="1">
                <a:solidFill>
                  <a:srgbClr val="FF0000"/>
                </a:solidFill>
              </a:rPr>
              <a:t>uC</a:t>
            </a:r>
            <a:endParaRPr lang="en-US" dirty="0">
              <a:solidFill>
                <a:srgbClr val="FF0000"/>
              </a:solidFill>
            </a:endParaRPr>
          </a:p>
        </p:txBody>
      </p:sp>
    </p:spTree>
    <p:extLst>
      <p:ext uri="{BB962C8B-B14F-4D97-AF65-F5344CB8AC3E}">
        <p14:creationId xmlns:p14="http://schemas.microsoft.com/office/powerpoint/2010/main" val="840164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531CC6-7258-4E30-B216-1B104AB92945}"/>
              </a:ext>
            </a:extLst>
          </p:cNvPr>
          <p:cNvPicPr>
            <a:picLocks noChangeAspect="1"/>
          </p:cNvPicPr>
          <p:nvPr/>
        </p:nvPicPr>
        <p:blipFill>
          <a:blip r:embed="rId2"/>
          <a:stretch>
            <a:fillRect/>
          </a:stretch>
        </p:blipFill>
        <p:spPr>
          <a:xfrm>
            <a:off x="1065551" y="778784"/>
            <a:ext cx="8658225" cy="4448175"/>
          </a:xfrm>
          <a:prstGeom prst="rect">
            <a:avLst/>
          </a:prstGeom>
        </p:spPr>
      </p:pic>
      <p:sp>
        <p:nvSpPr>
          <p:cNvPr id="4" name="Rectangle 3">
            <a:extLst>
              <a:ext uri="{FF2B5EF4-FFF2-40B4-BE49-F238E27FC236}">
                <a16:creationId xmlns:a16="http://schemas.microsoft.com/office/drawing/2014/main" id="{043C3409-6FCD-4B55-8789-587BEA75AA78}"/>
              </a:ext>
            </a:extLst>
          </p:cNvPr>
          <p:cNvSpPr/>
          <p:nvPr/>
        </p:nvSpPr>
        <p:spPr>
          <a:xfrm>
            <a:off x="1305802" y="3429000"/>
            <a:ext cx="5840722" cy="2374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98640BC-1EDA-4B00-901B-0933170A303B}"/>
              </a:ext>
            </a:extLst>
          </p:cNvPr>
          <p:cNvSpPr/>
          <p:nvPr/>
        </p:nvSpPr>
        <p:spPr>
          <a:xfrm>
            <a:off x="1387181" y="3856608"/>
            <a:ext cx="5840722" cy="2374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8818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17B6306-D8A7-470A-8330-EA2A02B61402}"/>
              </a:ext>
            </a:extLst>
          </p:cNvPr>
          <p:cNvPicPr>
            <a:picLocks noChangeAspect="1"/>
          </p:cNvPicPr>
          <p:nvPr/>
        </p:nvPicPr>
        <p:blipFill>
          <a:blip r:embed="rId2"/>
          <a:stretch>
            <a:fillRect/>
          </a:stretch>
        </p:blipFill>
        <p:spPr>
          <a:xfrm>
            <a:off x="3662362" y="1619250"/>
            <a:ext cx="4867275" cy="3619500"/>
          </a:xfrm>
          <a:prstGeom prst="rect">
            <a:avLst/>
          </a:prstGeom>
        </p:spPr>
      </p:pic>
    </p:spTree>
    <p:extLst>
      <p:ext uri="{BB962C8B-B14F-4D97-AF65-F5344CB8AC3E}">
        <p14:creationId xmlns:p14="http://schemas.microsoft.com/office/powerpoint/2010/main" val="1122215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259D07-C02F-48FE-9A7E-6D9F7E462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7931" y="1480351"/>
            <a:ext cx="7620000" cy="4572000"/>
          </a:xfrm>
          <a:prstGeom prst="rect">
            <a:avLst/>
          </a:prstGeom>
        </p:spPr>
      </p:pic>
      <p:sp>
        <p:nvSpPr>
          <p:cNvPr id="4" name="TextBox 3">
            <a:extLst>
              <a:ext uri="{FF2B5EF4-FFF2-40B4-BE49-F238E27FC236}">
                <a16:creationId xmlns:a16="http://schemas.microsoft.com/office/drawing/2014/main" id="{11AAEB3A-B474-4A69-8039-AE0CCF7FCA9D}"/>
              </a:ext>
            </a:extLst>
          </p:cNvPr>
          <p:cNvSpPr txBox="1"/>
          <p:nvPr/>
        </p:nvSpPr>
        <p:spPr>
          <a:xfrm>
            <a:off x="594804" y="195308"/>
            <a:ext cx="10449017" cy="1077218"/>
          </a:xfrm>
          <a:prstGeom prst="rect">
            <a:avLst/>
          </a:prstGeom>
          <a:noFill/>
        </p:spPr>
        <p:txBody>
          <a:bodyPr wrap="square" rtlCol="0">
            <a:spAutoFit/>
          </a:bodyPr>
          <a:lstStyle/>
          <a:p>
            <a:r>
              <a:rPr lang="en-US" sz="3200" dirty="0"/>
              <a:t>This is the output from Arduino Pin 11 (TX) sending “A” using software serial.  </a:t>
            </a:r>
          </a:p>
        </p:txBody>
      </p:sp>
    </p:spTree>
    <p:extLst>
      <p:ext uri="{BB962C8B-B14F-4D97-AF65-F5344CB8AC3E}">
        <p14:creationId xmlns:p14="http://schemas.microsoft.com/office/powerpoint/2010/main" val="3757733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FCC8A1-C3DB-4EA5-AAF3-43E19B460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1915" y="1524740"/>
            <a:ext cx="8037990" cy="4822794"/>
          </a:xfrm>
          <a:prstGeom prst="rect">
            <a:avLst/>
          </a:prstGeom>
        </p:spPr>
      </p:pic>
      <p:sp>
        <p:nvSpPr>
          <p:cNvPr id="4" name="TextBox 3">
            <a:extLst>
              <a:ext uri="{FF2B5EF4-FFF2-40B4-BE49-F238E27FC236}">
                <a16:creationId xmlns:a16="http://schemas.microsoft.com/office/drawing/2014/main" id="{9CE4DC93-819C-44E4-BD9C-BAD3527639DA}"/>
              </a:ext>
            </a:extLst>
          </p:cNvPr>
          <p:cNvSpPr txBox="1"/>
          <p:nvPr/>
        </p:nvSpPr>
        <p:spPr>
          <a:xfrm>
            <a:off x="417250" y="195309"/>
            <a:ext cx="10457896" cy="923330"/>
          </a:xfrm>
          <a:prstGeom prst="rect">
            <a:avLst/>
          </a:prstGeom>
          <a:noFill/>
        </p:spPr>
        <p:txBody>
          <a:bodyPr wrap="square" rtlCol="0">
            <a:spAutoFit/>
          </a:bodyPr>
          <a:lstStyle/>
          <a:p>
            <a:r>
              <a:rPr lang="en-US" dirty="0"/>
              <a:t>This is the max3232 output (DB9 pin ??) when the max3232 is powered with Arduino 3.3V.  Blue is the Arduino input to the Max3232.  Yellow is the output of the Max3232.  Note that the yellow is inverted with respect to the input, AND swings between about -6 and 6V. </a:t>
            </a:r>
          </a:p>
        </p:txBody>
      </p:sp>
    </p:spTree>
    <p:extLst>
      <p:ext uri="{BB962C8B-B14F-4D97-AF65-F5344CB8AC3E}">
        <p14:creationId xmlns:p14="http://schemas.microsoft.com/office/powerpoint/2010/main" val="329449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5E3393-3133-4BC8-A07C-71C230E973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8447" y="1524739"/>
            <a:ext cx="7620000" cy="4572000"/>
          </a:xfrm>
          <a:prstGeom prst="rect">
            <a:avLst/>
          </a:prstGeom>
        </p:spPr>
      </p:pic>
      <p:sp>
        <p:nvSpPr>
          <p:cNvPr id="4" name="TextBox 3">
            <a:extLst>
              <a:ext uri="{FF2B5EF4-FFF2-40B4-BE49-F238E27FC236}">
                <a16:creationId xmlns:a16="http://schemas.microsoft.com/office/drawing/2014/main" id="{867A8B36-5170-4086-A82D-D9D3F280E587}"/>
              </a:ext>
            </a:extLst>
          </p:cNvPr>
          <p:cNvSpPr txBox="1"/>
          <p:nvPr/>
        </p:nvSpPr>
        <p:spPr>
          <a:xfrm>
            <a:off x="417250" y="195309"/>
            <a:ext cx="10457896" cy="830997"/>
          </a:xfrm>
          <a:prstGeom prst="rect">
            <a:avLst/>
          </a:prstGeom>
          <a:noFill/>
        </p:spPr>
        <p:txBody>
          <a:bodyPr wrap="square" rtlCol="0">
            <a:spAutoFit/>
          </a:bodyPr>
          <a:lstStyle/>
          <a:p>
            <a:r>
              <a:rPr lang="en-US" sz="2400" dirty="0"/>
              <a:t>Same as the previous slide, but now powered by the 5V pin on the Arduino.  Note that the yellow now swings between -8.5V and 8.5V.</a:t>
            </a:r>
          </a:p>
        </p:txBody>
      </p:sp>
    </p:spTree>
    <p:extLst>
      <p:ext uri="{BB962C8B-B14F-4D97-AF65-F5344CB8AC3E}">
        <p14:creationId xmlns:p14="http://schemas.microsoft.com/office/powerpoint/2010/main" val="2138571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882936-FABD-43A8-B917-321101C4B5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462" y="1693415"/>
            <a:ext cx="7620000" cy="4572000"/>
          </a:xfrm>
          <a:prstGeom prst="rect">
            <a:avLst/>
          </a:prstGeom>
        </p:spPr>
      </p:pic>
      <p:sp>
        <p:nvSpPr>
          <p:cNvPr id="4" name="TextBox 3">
            <a:extLst>
              <a:ext uri="{FF2B5EF4-FFF2-40B4-BE49-F238E27FC236}">
                <a16:creationId xmlns:a16="http://schemas.microsoft.com/office/drawing/2014/main" id="{71AB541B-C714-4882-90F9-27BAB16C6ADD}"/>
              </a:ext>
            </a:extLst>
          </p:cNvPr>
          <p:cNvSpPr txBox="1"/>
          <p:nvPr/>
        </p:nvSpPr>
        <p:spPr>
          <a:xfrm>
            <a:off x="417250" y="195309"/>
            <a:ext cx="10457896" cy="1200329"/>
          </a:xfrm>
          <a:prstGeom prst="rect">
            <a:avLst/>
          </a:prstGeom>
          <a:noFill/>
        </p:spPr>
        <p:txBody>
          <a:bodyPr wrap="square" rtlCol="0">
            <a:spAutoFit/>
          </a:bodyPr>
          <a:lstStyle/>
          <a:p>
            <a:r>
              <a:rPr lang="en-US" dirty="0"/>
              <a:t>Still powered at 5V… now looping backing the DB9 pins… the yellow is now the RXD pin of the Max3232 board.  Note that the “high” level to the Arduino is only 2V!!!! That’s probably why nothing is being recognized by the Software Serial… voltage for HIGH is too low???  But the Max3232 has “reinverted” the output </a:t>
            </a:r>
            <a:r>
              <a:rPr lang="en-US"/>
              <a:t>so matches the input.</a:t>
            </a:r>
            <a:endParaRPr lang="en-US" dirty="0"/>
          </a:p>
        </p:txBody>
      </p:sp>
    </p:spTree>
    <p:extLst>
      <p:ext uri="{BB962C8B-B14F-4D97-AF65-F5344CB8AC3E}">
        <p14:creationId xmlns:p14="http://schemas.microsoft.com/office/powerpoint/2010/main" val="841876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5B8ED0-B0B4-4AEB-A0DD-4E3C981B7AA6}"/>
              </a:ext>
            </a:extLst>
          </p:cNvPr>
          <p:cNvSpPr txBox="1"/>
          <p:nvPr/>
        </p:nvSpPr>
        <p:spPr>
          <a:xfrm>
            <a:off x="836720" y="476720"/>
            <a:ext cx="6094520" cy="3139321"/>
          </a:xfrm>
          <a:prstGeom prst="rect">
            <a:avLst/>
          </a:prstGeom>
          <a:noFill/>
        </p:spPr>
        <p:txBody>
          <a:bodyPr wrap="square">
            <a:spAutoFit/>
          </a:bodyPr>
          <a:lstStyle/>
          <a:p>
            <a:r>
              <a:rPr lang="en-US" b="0" i="0" dirty="0">
                <a:solidFill>
                  <a:srgbClr val="444444"/>
                </a:solidFill>
                <a:effectLst/>
                <a:latin typeface="Roboto" panose="02000000000000000000" pitchFamily="2" charset="0"/>
              </a:rPr>
              <a:t>1528-1876-ND  x2</a:t>
            </a:r>
          </a:p>
          <a:p>
            <a:endParaRPr lang="en-US" dirty="0">
              <a:solidFill>
                <a:srgbClr val="444444"/>
              </a:solidFill>
              <a:latin typeface="Roboto" panose="02000000000000000000" pitchFamily="2" charset="0"/>
            </a:endParaRPr>
          </a:p>
          <a:p>
            <a:r>
              <a:rPr lang="en-US" b="0" i="0" dirty="0">
                <a:solidFill>
                  <a:srgbClr val="444444"/>
                </a:solidFill>
                <a:effectLst/>
                <a:latin typeface="Roboto" panose="02000000000000000000" pitchFamily="2" charset="0"/>
              </a:rPr>
              <a:t>3M5480-ND x1</a:t>
            </a:r>
          </a:p>
          <a:p>
            <a:endParaRPr lang="en-US" dirty="0">
              <a:solidFill>
                <a:srgbClr val="444444"/>
              </a:solidFill>
              <a:latin typeface="Roboto" panose="02000000000000000000" pitchFamily="2" charset="0"/>
            </a:endParaRPr>
          </a:p>
          <a:p>
            <a:r>
              <a:rPr lang="en-US" b="0" dirty="0">
                <a:solidFill>
                  <a:srgbClr val="444444"/>
                </a:solidFill>
                <a:effectLst/>
                <a:latin typeface="Roboto" panose="02000000000000000000" pitchFamily="2" charset="0"/>
              </a:rPr>
              <a:t>ATMEGA328P-PU-ND x1</a:t>
            </a:r>
          </a:p>
          <a:p>
            <a:endParaRPr lang="en-US" dirty="0">
              <a:solidFill>
                <a:srgbClr val="444444"/>
              </a:solidFill>
              <a:latin typeface="Roboto" panose="02000000000000000000" pitchFamily="2" charset="0"/>
            </a:endParaRPr>
          </a:p>
          <a:p>
            <a:r>
              <a:rPr lang="en-US" b="0" dirty="0">
                <a:solidFill>
                  <a:srgbClr val="444444"/>
                </a:solidFill>
                <a:effectLst/>
                <a:latin typeface="Roboto" panose="02000000000000000000" pitchFamily="2" charset="0"/>
              </a:rPr>
              <a:t>Barrel connector</a:t>
            </a:r>
          </a:p>
          <a:p>
            <a:endParaRPr lang="en-US" b="0" dirty="0">
              <a:solidFill>
                <a:srgbClr val="444444"/>
              </a:solidFill>
              <a:effectLst/>
              <a:latin typeface="Roboto" panose="02000000000000000000" pitchFamily="2" charset="0"/>
            </a:endParaRPr>
          </a:p>
          <a:p>
            <a:endParaRPr lang="en-US" b="0" i="0" dirty="0">
              <a:solidFill>
                <a:srgbClr val="444444"/>
              </a:solidFill>
              <a:effectLst/>
              <a:latin typeface="Roboto" panose="02000000000000000000" pitchFamily="2" charset="0"/>
            </a:endParaRPr>
          </a:p>
          <a:p>
            <a:endParaRPr lang="en-US" dirty="0">
              <a:solidFill>
                <a:srgbClr val="444444"/>
              </a:solidFill>
              <a:latin typeface="Roboto" panose="02000000000000000000" pitchFamily="2" charset="0"/>
            </a:endParaRPr>
          </a:p>
          <a:p>
            <a:endParaRPr lang="en-US" dirty="0"/>
          </a:p>
        </p:txBody>
      </p:sp>
      <p:sp>
        <p:nvSpPr>
          <p:cNvPr id="4" name="TextBox 3">
            <a:extLst>
              <a:ext uri="{FF2B5EF4-FFF2-40B4-BE49-F238E27FC236}">
                <a16:creationId xmlns:a16="http://schemas.microsoft.com/office/drawing/2014/main" id="{531CB93B-9D2F-486F-93B8-B011B926D937}"/>
              </a:ext>
            </a:extLst>
          </p:cNvPr>
          <p:cNvSpPr txBox="1"/>
          <p:nvPr/>
        </p:nvSpPr>
        <p:spPr>
          <a:xfrm>
            <a:off x="756821" y="3429000"/>
            <a:ext cx="6094520" cy="646331"/>
          </a:xfrm>
          <a:prstGeom prst="rect">
            <a:avLst/>
          </a:prstGeom>
          <a:noFill/>
        </p:spPr>
        <p:txBody>
          <a:bodyPr wrap="square">
            <a:spAutoFit/>
          </a:bodyPr>
          <a:lstStyle/>
          <a:p>
            <a:r>
              <a:rPr lang="en-US" dirty="0"/>
              <a:t>https://www.michaels.com/12x5.5-clear-pine-craft-wood-by-artminds/10212989.html</a:t>
            </a:r>
          </a:p>
        </p:txBody>
      </p:sp>
    </p:spTree>
    <p:extLst>
      <p:ext uri="{BB962C8B-B14F-4D97-AF65-F5344CB8AC3E}">
        <p14:creationId xmlns:p14="http://schemas.microsoft.com/office/powerpoint/2010/main" val="3080583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6D9C853-487D-468A-8C6E-5E7D9B965253}"/>
              </a:ext>
            </a:extLst>
          </p:cNvPr>
          <p:cNvGrpSpPr/>
          <p:nvPr/>
        </p:nvGrpSpPr>
        <p:grpSpPr>
          <a:xfrm>
            <a:off x="857250" y="1571625"/>
            <a:ext cx="742950" cy="1097280"/>
            <a:chOff x="857250" y="1571625"/>
            <a:chExt cx="742950" cy="1097280"/>
          </a:xfrm>
        </p:grpSpPr>
        <p:sp>
          <p:nvSpPr>
            <p:cNvPr id="3" name="Rectangle 2">
              <a:extLst>
                <a:ext uri="{FF2B5EF4-FFF2-40B4-BE49-F238E27FC236}">
                  <a16:creationId xmlns:a16="http://schemas.microsoft.com/office/drawing/2014/main" id="{B0D575AD-3F3D-4CD4-8EEA-19DE3AD9BF6D}"/>
                </a:ext>
              </a:extLst>
            </p:cNvPr>
            <p:cNvSpPr/>
            <p:nvPr/>
          </p:nvSpPr>
          <p:spPr>
            <a:xfrm>
              <a:off x="857250" y="1571625"/>
              <a:ext cx="109728" cy="109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AC0CF91-F4DF-4FD1-AEDD-016013398047}"/>
                </a:ext>
              </a:extLst>
            </p:cNvPr>
            <p:cNvSpPr/>
            <p:nvPr/>
          </p:nvSpPr>
          <p:spPr>
            <a:xfrm>
              <a:off x="1490472" y="1571625"/>
              <a:ext cx="109728" cy="109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95954E2-D2BE-4BBE-A8B7-3AA1CC242F1D}"/>
                </a:ext>
              </a:extLst>
            </p:cNvPr>
            <p:cNvSpPr/>
            <p:nvPr/>
          </p:nvSpPr>
          <p:spPr>
            <a:xfrm rot="5400000">
              <a:off x="1173861" y="1255014"/>
              <a:ext cx="109728" cy="742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B18A83C-9259-43E5-9D9D-CDAD6EE3FCBC}"/>
                </a:ext>
              </a:extLst>
            </p:cNvPr>
            <p:cNvSpPr/>
            <p:nvPr/>
          </p:nvSpPr>
          <p:spPr>
            <a:xfrm rot="5400000">
              <a:off x="1173861" y="2242566"/>
              <a:ext cx="109728" cy="742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90D4ECD-606E-4545-91DF-D2E3C8355205}"/>
                </a:ext>
              </a:extLst>
            </p:cNvPr>
            <p:cNvSpPr/>
            <p:nvPr/>
          </p:nvSpPr>
          <p:spPr>
            <a:xfrm rot="5400000">
              <a:off x="1173861" y="1748790"/>
              <a:ext cx="109728" cy="742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5847565B-FC77-4434-8427-DE663CA5330D}"/>
              </a:ext>
            </a:extLst>
          </p:cNvPr>
          <p:cNvGrpSpPr/>
          <p:nvPr/>
        </p:nvGrpSpPr>
        <p:grpSpPr>
          <a:xfrm>
            <a:off x="1773936" y="1572768"/>
            <a:ext cx="742950" cy="1097280"/>
            <a:chOff x="857250" y="1571625"/>
            <a:chExt cx="742950" cy="1097280"/>
          </a:xfrm>
        </p:grpSpPr>
        <p:sp>
          <p:nvSpPr>
            <p:cNvPr id="9" name="Rectangle 8">
              <a:extLst>
                <a:ext uri="{FF2B5EF4-FFF2-40B4-BE49-F238E27FC236}">
                  <a16:creationId xmlns:a16="http://schemas.microsoft.com/office/drawing/2014/main" id="{1E64305E-EDEA-448A-BD61-62AEAA668F42}"/>
                </a:ext>
              </a:extLst>
            </p:cNvPr>
            <p:cNvSpPr/>
            <p:nvPr/>
          </p:nvSpPr>
          <p:spPr>
            <a:xfrm>
              <a:off x="857250" y="1571625"/>
              <a:ext cx="109728" cy="109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D2388D8-E415-45DF-BC1F-B7D09D0B435B}"/>
                </a:ext>
              </a:extLst>
            </p:cNvPr>
            <p:cNvSpPr/>
            <p:nvPr/>
          </p:nvSpPr>
          <p:spPr>
            <a:xfrm>
              <a:off x="1490472" y="1571625"/>
              <a:ext cx="109728" cy="109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43D443A-0017-4257-BDE0-2B79B6B30042}"/>
                </a:ext>
              </a:extLst>
            </p:cNvPr>
            <p:cNvSpPr/>
            <p:nvPr/>
          </p:nvSpPr>
          <p:spPr>
            <a:xfrm rot="5400000">
              <a:off x="1173861" y="1255014"/>
              <a:ext cx="109728" cy="742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D745750-2B1A-4AAC-8CC7-764A1BA598A4}"/>
                </a:ext>
              </a:extLst>
            </p:cNvPr>
            <p:cNvSpPr/>
            <p:nvPr/>
          </p:nvSpPr>
          <p:spPr>
            <a:xfrm rot="5400000">
              <a:off x="1173861" y="2242566"/>
              <a:ext cx="109728" cy="742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E5434D4-3056-44F0-9C63-8157E807FDEA}"/>
                </a:ext>
              </a:extLst>
            </p:cNvPr>
            <p:cNvSpPr/>
            <p:nvPr/>
          </p:nvSpPr>
          <p:spPr>
            <a:xfrm rot="5400000">
              <a:off x="1173861" y="1748790"/>
              <a:ext cx="109728" cy="742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11BBC1B3-D79F-469B-BECC-7910BE6A81FD}"/>
              </a:ext>
            </a:extLst>
          </p:cNvPr>
          <p:cNvGrpSpPr/>
          <p:nvPr/>
        </p:nvGrpSpPr>
        <p:grpSpPr>
          <a:xfrm>
            <a:off x="2688336" y="1572768"/>
            <a:ext cx="742950" cy="1097280"/>
            <a:chOff x="857250" y="1571625"/>
            <a:chExt cx="742950" cy="1097280"/>
          </a:xfrm>
        </p:grpSpPr>
        <p:sp>
          <p:nvSpPr>
            <p:cNvPr id="15" name="Rectangle 14">
              <a:extLst>
                <a:ext uri="{FF2B5EF4-FFF2-40B4-BE49-F238E27FC236}">
                  <a16:creationId xmlns:a16="http://schemas.microsoft.com/office/drawing/2014/main" id="{84BD63B9-4AAD-413F-9D92-8DF0127F6292}"/>
                </a:ext>
              </a:extLst>
            </p:cNvPr>
            <p:cNvSpPr/>
            <p:nvPr/>
          </p:nvSpPr>
          <p:spPr>
            <a:xfrm>
              <a:off x="857250" y="1571625"/>
              <a:ext cx="109728" cy="109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ED8028F-EB64-47CA-8B01-C9A954E03EDF}"/>
                </a:ext>
              </a:extLst>
            </p:cNvPr>
            <p:cNvSpPr/>
            <p:nvPr/>
          </p:nvSpPr>
          <p:spPr>
            <a:xfrm>
              <a:off x="1490472" y="1571625"/>
              <a:ext cx="109728" cy="109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4CE601C-4E9A-4DEC-95B9-EEF0A6AB7314}"/>
                </a:ext>
              </a:extLst>
            </p:cNvPr>
            <p:cNvSpPr/>
            <p:nvPr/>
          </p:nvSpPr>
          <p:spPr>
            <a:xfrm rot="5400000">
              <a:off x="1173861" y="1255014"/>
              <a:ext cx="109728" cy="742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C05A5AA-B1C0-4C3C-8651-5C9783E2D936}"/>
                </a:ext>
              </a:extLst>
            </p:cNvPr>
            <p:cNvSpPr/>
            <p:nvPr/>
          </p:nvSpPr>
          <p:spPr>
            <a:xfrm rot="5400000">
              <a:off x="1173861" y="2242566"/>
              <a:ext cx="109728" cy="742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2772B5C-D79E-4BE8-85CF-CEE30E3BC3EE}"/>
                </a:ext>
              </a:extLst>
            </p:cNvPr>
            <p:cNvSpPr/>
            <p:nvPr/>
          </p:nvSpPr>
          <p:spPr>
            <a:xfrm rot="5400000">
              <a:off x="1173861" y="1748790"/>
              <a:ext cx="109728" cy="742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9E5DAADB-ABFF-417D-89EF-4A594AD7828B}"/>
              </a:ext>
            </a:extLst>
          </p:cNvPr>
          <p:cNvGrpSpPr/>
          <p:nvPr/>
        </p:nvGrpSpPr>
        <p:grpSpPr>
          <a:xfrm>
            <a:off x="3602736" y="1571624"/>
            <a:ext cx="742950" cy="1097280"/>
            <a:chOff x="857250" y="1571625"/>
            <a:chExt cx="742950" cy="1097280"/>
          </a:xfrm>
        </p:grpSpPr>
        <p:sp>
          <p:nvSpPr>
            <p:cNvPr id="21" name="Rectangle 20">
              <a:extLst>
                <a:ext uri="{FF2B5EF4-FFF2-40B4-BE49-F238E27FC236}">
                  <a16:creationId xmlns:a16="http://schemas.microsoft.com/office/drawing/2014/main" id="{85E55A29-5490-4FAD-83AA-4A99AA8ED072}"/>
                </a:ext>
              </a:extLst>
            </p:cNvPr>
            <p:cNvSpPr/>
            <p:nvPr/>
          </p:nvSpPr>
          <p:spPr>
            <a:xfrm>
              <a:off x="857250" y="1571625"/>
              <a:ext cx="109728" cy="109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530C3ED-AA04-40B6-82FF-036C7728A048}"/>
                </a:ext>
              </a:extLst>
            </p:cNvPr>
            <p:cNvSpPr/>
            <p:nvPr/>
          </p:nvSpPr>
          <p:spPr>
            <a:xfrm>
              <a:off x="1490472" y="1571625"/>
              <a:ext cx="109728" cy="109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521B498-7AA7-4D3D-9576-16B5DFBAD75B}"/>
                </a:ext>
              </a:extLst>
            </p:cNvPr>
            <p:cNvSpPr/>
            <p:nvPr/>
          </p:nvSpPr>
          <p:spPr>
            <a:xfrm rot="5400000">
              <a:off x="1173861" y="1255014"/>
              <a:ext cx="109728" cy="742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79B9A82-F72F-4CDA-9566-7792021E582C}"/>
                </a:ext>
              </a:extLst>
            </p:cNvPr>
            <p:cNvSpPr/>
            <p:nvPr/>
          </p:nvSpPr>
          <p:spPr>
            <a:xfrm rot="5400000">
              <a:off x="1173861" y="2242566"/>
              <a:ext cx="109728" cy="742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1D9EF49-0EB1-4E82-BCD6-BD6D2C50D299}"/>
                </a:ext>
              </a:extLst>
            </p:cNvPr>
            <p:cNvSpPr/>
            <p:nvPr/>
          </p:nvSpPr>
          <p:spPr>
            <a:xfrm rot="5400000">
              <a:off x="1173861" y="1748790"/>
              <a:ext cx="109728" cy="742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Box 25">
            <a:extLst>
              <a:ext uri="{FF2B5EF4-FFF2-40B4-BE49-F238E27FC236}">
                <a16:creationId xmlns:a16="http://schemas.microsoft.com/office/drawing/2014/main" id="{394B87E1-86C5-40FD-BE7E-1DC539346F52}"/>
              </a:ext>
            </a:extLst>
          </p:cNvPr>
          <p:cNvSpPr txBox="1"/>
          <p:nvPr/>
        </p:nvSpPr>
        <p:spPr>
          <a:xfrm>
            <a:off x="1297686" y="3052950"/>
            <a:ext cx="6096000" cy="369332"/>
          </a:xfrm>
          <a:prstGeom prst="rect">
            <a:avLst/>
          </a:prstGeom>
          <a:noFill/>
        </p:spPr>
        <p:txBody>
          <a:bodyPr wrap="square">
            <a:spAutoFit/>
          </a:bodyPr>
          <a:lstStyle/>
          <a:p>
            <a:r>
              <a:rPr lang="en-US" dirty="0"/>
              <a:t>https://www.adafruit.com/product/1270</a:t>
            </a:r>
          </a:p>
        </p:txBody>
      </p:sp>
    </p:spTree>
    <p:extLst>
      <p:ext uri="{BB962C8B-B14F-4D97-AF65-F5344CB8AC3E}">
        <p14:creationId xmlns:p14="http://schemas.microsoft.com/office/powerpoint/2010/main" val="21759422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TotalTime>
  <Words>237</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Open Sans</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dc:creator>
  <cp:lastModifiedBy>gabri</cp:lastModifiedBy>
  <cp:revision>7</cp:revision>
  <dcterms:created xsi:type="dcterms:W3CDTF">2022-01-15T23:41:40Z</dcterms:created>
  <dcterms:modified xsi:type="dcterms:W3CDTF">2022-01-24T03:01:29Z</dcterms:modified>
</cp:coreProperties>
</file>