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024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019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440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97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505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16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877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35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721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615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E404-A3F7-4153-8F0A-3ADA78C48EB7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832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6E404-A3F7-4153-8F0A-3ADA78C48EB7}" type="datetimeFigureOut">
              <a:rPr lang="id-ID" smtClean="0"/>
              <a:t>28/03/2023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5F561-E82A-4F18-BB10-EAC728159F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383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2303740" y="1272032"/>
            <a:ext cx="1725769" cy="109470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mendaftar</a:t>
            </a:r>
            <a:endParaRPr lang="id-ID" sz="1200" dirty="0"/>
          </a:p>
        </p:txBody>
      </p:sp>
      <p:sp>
        <p:nvSpPr>
          <p:cNvPr id="7" name="Oval 6"/>
          <p:cNvSpPr/>
          <p:nvPr/>
        </p:nvSpPr>
        <p:spPr>
          <a:xfrm>
            <a:off x="4879514" y="1465215"/>
            <a:ext cx="1300767" cy="7083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pengguna</a:t>
            </a:r>
            <a:endParaRPr lang="id-ID" sz="1200" dirty="0"/>
          </a:p>
        </p:txBody>
      </p:sp>
      <p:sp>
        <p:nvSpPr>
          <p:cNvPr id="11" name="Oval 10"/>
          <p:cNvSpPr/>
          <p:nvPr/>
        </p:nvSpPr>
        <p:spPr>
          <a:xfrm>
            <a:off x="3804129" y="756877"/>
            <a:ext cx="985234" cy="5151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nama</a:t>
            </a:r>
            <a:endParaRPr lang="id-ID" sz="1200" dirty="0"/>
          </a:p>
        </p:txBody>
      </p:sp>
      <p:cxnSp>
        <p:nvCxnSpPr>
          <p:cNvPr id="15" name="Straight Connector 14"/>
          <p:cNvCxnSpPr>
            <a:stCxn id="4" idx="3"/>
            <a:endCxn id="7" idx="2"/>
          </p:cNvCxnSpPr>
          <p:nvPr/>
        </p:nvCxnSpPr>
        <p:spPr>
          <a:xfrm flipV="1">
            <a:off x="4029509" y="1819384"/>
            <a:ext cx="8500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5"/>
            <a:endCxn id="7" idx="1"/>
          </p:cNvCxnSpPr>
          <p:nvPr/>
        </p:nvCxnSpPr>
        <p:spPr>
          <a:xfrm>
            <a:off x="4645079" y="1196589"/>
            <a:ext cx="424928" cy="372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39784" y="653143"/>
            <a:ext cx="771174" cy="5434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email</a:t>
            </a:r>
            <a:endParaRPr lang="id-ID" sz="1200" dirty="0"/>
          </a:p>
        </p:txBody>
      </p:sp>
      <p:sp>
        <p:nvSpPr>
          <p:cNvPr id="22" name="Oval 21"/>
          <p:cNvSpPr/>
          <p:nvPr/>
        </p:nvSpPr>
        <p:spPr>
          <a:xfrm>
            <a:off x="6180281" y="943057"/>
            <a:ext cx="1139703" cy="4397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password</a:t>
            </a:r>
            <a:endParaRPr lang="id-ID" sz="1200" dirty="0"/>
          </a:p>
        </p:txBody>
      </p:sp>
      <p:cxnSp>
        <p:nvCxnSpPr>
          <p:cNvPr id="23" name="Straight Connector 22"/>
          <p:cNvCxnSpPr>
            <a:stCxn id="20" idx="4"/>
            <a:endCxn id="7" idx="0"/>
          </p:cNvCxnSpPr>
          <p:nvPr/>
        </p:nvCxnSpPr>
        <p:spPr>
          <a:xfrm>
            <a:off x="5525371" y="1196589"/>
            <a:ext cx="4527" cy="26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7" idx="7"/>
          </p:cNvCxnSpPr>
          <p:nvPr/>
        </p:nvCxnSpPr>
        <p:spPr>
          <a:xfrm flipH="1">
            <a:off x="5989788" y="1318375"/>
            <a:ext cx="357399" cy="25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632151" y="3098685"/>
            <a:ext cx="1062508" cy="5044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admin</a:t>
            </a:r>
            <a:endParaRPr lang="id-ID" sz="1200" dirty="0"/>
          </a:p>
        </p:txBody>
      </p:sp>
      <p:cxnSp>
        <p:nvCxnSpPr>
          <p:cNvPr id="31" name="Straight Connector 30"/>
          <p:cNvCxnSpPr>
            <a:stCxn id="4" idx="2"/>
            <a:endCxn id="29" idx="0"/>
          </p:cNvCxnSpPr>
          <p:nvPr/>
        </p:nvCxnSpPr>
        <p:spPr>
          <a:xfrm flipH="1">
            <a:off x="3163405" y="2366737"/>
            <a:ext cx="3220" cy="73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46917" y="2729491"/>
            <a:ext cx="985234" cy="5151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nama</a:t>
            </a:r>
            <a:endParaRPr lang="id-ID" sz="1200" dirty="0"/>
          </a:p>
        </p:txBody>
      </p:sp>
      <p:sp>
        <p:nvSpPr>
          <p:cNvPr id="36" name="Oval 35"/>
          <p:cNvSpPr/>
          <p:nvPr/>
        </p:nvSpPr>
        <p:spPr>
          <a:xfrm>
            <a:off x="1569682" y="3585022"/>
            <a:ext cx="1139703" cy="4397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password</a:t>
            </a:r>
            <a:endParaRPr lang="id-ID" sz="1200" dirty="0"/>
          </a:p>
        </p:txBody>
      </p:sp>
      <p:cxnSp>
        <p:nvCxnSpPr>
          <p:cNvPr id="37" name="Straight Connector 36"/>
          <p:cNvCxnSpPr>
            <a:stCxn id="35" idx="6"/>
            <a:endCxn id="29" idx="1"/>
          </p:cNvCxnSpPr>
          <p:nvPr/>
        </p:nvCxnSpPr>
        <p:spPr>
          <a:xfrm>
            <a:off x="2632151" y="2987069"/>
            <a:ext cx="155601" cy="18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7"/>
            <a:endCxn id="29" idx="3"/>
          </p:cNvCxnSpPr>
          <p:nvPr/>
        </p:nvCxnSpPr>
        <p:spPr>
          <a:xfrm flipV="1">
            <a:off x="2542479" y="3529238"/>
            <a:ext cx="245273" cy="12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2303740" y="4193390"/>
            <a:ext cx="1710199" cy="95518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konsultasi</a:t>
            </a:r>
            <a:endParaRPr lang="id-ID" sz="1200" dirty="0"/>
          </a:p>
        </p:txBody>
      </p:sp>
      <p:cxnSp>
        <p:nvCxnSpPr>
          <p:cNvPr id="47" name="Straight Connector 46"/>
          <p:cNvCxnSpPr>
            <a:stCxn id="46" idx="0"/>
            <a:endCxn id="29" idx="4"/>
          </p:cNvCxnSpPr>
          <p:nvPr/>
        </p:nvCxnSpPr>
        <p:spPr>
          <a:xfrm flipV="1">
            <a:off x="3158840" y="3603109"/>
            <a:ext cx="4565" cy="59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679994" y="4314127"/>
            <a:ext cx="1100138" cy="713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tanaman</a:t>
            </a:r>
            <a:endParaRPr lang="id-ID" sz="1200" dirty="0"/>
          </a:p>
        </p:txBody>
      </p:sp>
      <p:cxnSp>
        <p:nvCxnSpPr>
          <p:cNvPr id="53" name="Straight Connector 52"/>
          <p:cNvCxnSpPr>
            <a:stCxn id="46" idx="3"/>
            <a:endCxn id="51" idx="2"/>
          </p:cNvCxnSpPr>
          <p:nvPr/>
        </p:nvCxnSpPr>
        <p:spPr>
          <a:xfrm flipV="1">
            <a:off x="4013939" y="4670981"/>
            <a:ext cx="66605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737446" y="3524603"/>
            <a:ext cx="985234" cy="5151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gejala</a:t>
            </a:r>
            <a:endParaRPr lang="id-ID" sz="1200" dirty="0"/>
          </a:p>
        </p:txBody>
      </p:sp>
      <p:sp>
        <p:nvSpPr>
          <p:cNvPr id="56" name="Oval 55"/>
          <p:cNvSpPr/>
          <p:nvPr/>
        </p:nvSpPr>
        <p:spPr>
          <a:xfrm>
            <a:off x="7732051" y="3935812"/>
            <a:ext cx="985234" cy="5151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solusi</a:t>
            </a:r>
            <a:endParaRPr lang="id-ID" sz="1200" dirty="0"/>
          </a:p>
        </p:txBody>
      </p:sp>
      <p:sp>
        <p:nvSpPr>
          <p:cNvPr id="61" name="Oval 60"/>
          <p:cNvSpPr/>
          <p:nvPr/>
        </p:nvSpPr>
        <p:spPr>
          <a:xfrm>
            <a:off x="6347187" y="4363764"/>
            <a:ext cx="1095223" cy="614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penyakit</a:t>
            </a:r>
            <a:endParaRPr lang="id-ID" sz="1200" dirty="0"/>
          </a:p>
        </p:txBody>
      </p:sp>
      <p:sp>
        <p:nvSpPr>
          <p:cNvPr id="62" name="Oval 61"/>
          <p:cNvSpPr/>
          <p:nvPr/>
        </p:nvSpPr>
        <p:spPr>
          <a:xfrm>
            <a:off x="7713127" y="4890995"/>
            <a:ext cx="1339142" cy="6439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pencegahan</a:t>
            </a:r>
            <a:endParaRPr lang="id-ID" sz="1200" dirty="0"/>
          </a:p>
        </p:txBody>
      </p:sp>
      <p:sp>
        <p:nvSpPr>
          <p:cNvPr id="63" name="Oval 62"/>
          <p:cNvSpPr/>
          <p:nvPr/>
        </p:nvSpPr>
        <p:spPr>
          <a:xfrm>
            <a:off x="8382698" y="3069867"/>
            <a:ext cx="985234" cy="5151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Pupuk</a:t>
            </a:r>
            <a:r>
              <a:rPr lang="en-US" sz="1200" dirty="0" smtClean="0"/>
              <a:t> </a:t>
            </a:r>
            <a:r>
              <a:rPr lang="en-US" sz="1200" dirty="0" err="1" smtClean="0"/>
              <a:t>organik</a:t>
            </a:r>
            <a:endParaRPr lang="id-ID" sz="1200" dirty="0"/>
          </a:p>
        </p:txBody>
      </p:sp>
      <p:sp>
        <p:nvSpPr>
          <p:cNvPr id="64" name="Oval 63"/>
          <p:cNvSpPr/>
          <p:nvPr/>
        </p:nvSpPr>
        <p:spPr>
          <a:xfrm>
            <a:off x="9159460" y="3722853"/>
            <a:ext cx="985234" cy="5151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Pupuk</a:t>
            </a:r>
            <a:r>
              <a:rPr lang="en-US" sz="1200" dirty="0" smtClean="0"/>
              <a:t> </a:t>
            </a:r>
            <a:r>
              <a:rPr lang="en-US" sz="1200" dirty="0" err="1" smtClean="0"/>
              <a:t>kimia</a:t>
            </a:r>
            <a:endParaRPr lang="id-ID" sz="1200" dirty="0"/>
          </a:p>
        </p:txBody>
      </p:sp>
      <p:cxnSp>
        <p:nvCxnSpPr>
          <p:cNvPr id="65" name="Straight Connector 64"/>
          <p:cNvCxnSpPr>
            <a:stCxn id="51" idx="0"/>
            <a:endCxn id="55" idx="4"/>
          </p:cNvCxnSpPr>
          <p:nvPr/>
        </p:nvCxnSpPr>
        <p:spPr>
          <a:xfrm flipV="1">
            <a:off x="5230063" y="4039758"/>
            <a:ext cx="0" cy="274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1" idx="2"/>
            <a:endCxn id="51" idx="6"/>
          </p:cNvCxnSpPr>
          <p:nvPr/>
        </p:nvCxnSpPr>
        <p:spPr>
          <a:xfrm flipH="1">
            <a:off x="5780132" y="4670980"/>
            <a:ext cx="56705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1" idx="7"/>
            <a:endCxn id="56" idx="2"/>
          </p:cNvCxnSpPr>
          <p:nvPr/>
        </p:nvCxnSpPr>
        <p:spPr>
          <a:xfrm flipV="1">
            <a:off x="7282018" y="4193390"/>
            <a:ext cx="450033" cy="26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5"/>
            <a:endCxn id="62" idx="2"/>
          </p:cNvCxnSpPr>
          <p:nvPr/>
        </p:nvCxnSpPr>
        <p:spPr>
          <a:xfrm>
            <a:off x="7282018" y="4888215"/>
            <a:ext cx="431109" cy="32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4" idx="2"/>
          </p:cNvCxnSpPr>
          <p:nvPr/>
        </p:nvCxnSpPr>
        <p:spPr>
          <a:xfrm flipH="1">
            <a:off x="8717285" y="3980431"/>
            <a:ext cx="442175" cy="19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6" idx="0"/>
            <a:endCxn id="63" idx="3"/>
          </p:cNvCxnSpPr>
          <p:nvPr/>
        </p:nvCxnSpPr>
        <p:spPr>
          <a:xfrm flipV="1">
            <a:off x="8224668" y="3509579"/>
            <a:ext cx="302314" cy="42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4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created xsi:type="dcterms:W3CDTF">2023-03-28T16:37:45Z</dcterms:created>
  <dcterms:modified xsi:type="dcterms:W3CDTF">2023-03-28T16:57:23Z</dcterms:modified>
</cp:coreProperties>
</file>