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404-A3F7-4153-8F0A-3ADA78C48EB7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024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404-A3F7-4153-8F0A-3ADA78C48EB7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019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404-A3F7-4153-8F0A-3ADA78C48EB7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440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404-A3F7-4153-8F0A-3ADA78C48EB7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97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404-A3F7-4153-8F0A-3ADA78C48EB7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505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404-A3F7-4153-8F0A-3ADA78C48EB7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16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404-A3F7-4153-8F0A-3ADA78C48EB7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877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404-A3F7-4153-8F0A-3ADA78C48EB7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135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404-A3F7-4153-8F0A-3ADA78C48EB7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721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404-A3F7-4153-8F0A-3ADA78C48EB7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615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404-A3F7-4153-8F0A-3ADA78C48EB7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832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6E404-A3F7-4153-8F0A-3ADA78C48EB7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383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2303740" y="1272032"/>
            <a:ext cx="1725769" cy="109470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Konsutlasi</a:t>
            </a:r>
            <a:endParaRPr lang="id-ID" sz="1200" dirty="0"/>
          </a:p>
        </p:txBody>
      </p:sp>
      <p:sp>
        <p:nvSpPr>
          <p:cNvPr id="7" name="Rectangle 6"/>
          <p:cNvSpPr/>
          <p:nvPr/>
        </p:nvSpPr>
        <p:spPr>
          <a:xfrm>
            <a:off x="4879514" y="1465215"/>
            <a:ext cx="1300767" cy="7083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pengguna</a:t>
            </a:r>
            <a:endParaRPr lang="id-ID" sz="1200" dirty="0"/>
          </a:p>
        </p:txBody>
      </p:sp>
      <p:sp>
        <p:nvSpPr>
          <p:cNvPr id="11" name="Oval 10"/>
          <p:cNvSpPr/>
          <p:nvPr/>
        </p:nvSpPr>
        <p:spPr>
          <a:xfrm>
            <a:off x="3804129" y="756877"/>
            <a:ext cx="985234" cy="5151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nama</a:t>
            </a:r>
            <a:endParaRPr lang="id-ID" sz="1200" dirty="0"/>
          </a:p>
        </p:txBody>
      </p:sp>
      <p:cxnSp>
        <p:nvCxnSpPr>
          <p:cNvPr id="15" name="Straight Connector 14"/>
          <p:cNvCxnSpPr>
            <a:stCxn id="4" idx="3"/>
          </p:cNvCxnSpPr>
          <p:nvPr/>
        </p:nvCxnSpPr>
        <p:spPr>
          <a:xfrm flipV="1">
            <a:off x="4029509" y="1819384"/>
            <a:ext cx="8500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5"/>
            <a:endCxn id="7" idx="0"/>
          </p:cNvCxnSpPr>
          <p:nvPr/>
        </p:nvCxnSpPr>
        <p:spPr>
          <a:xfrm>
            <a:off x="4645079" y="1196589"/>
            <a:ext cx="884819" cy="26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139784" y="653143"/>
            <a:ext cx="771174" cy="5434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email</a:t>
            </a:r>
            <a:endParaRPr lang="id-ID" sz="1200" dirty="0"/>
          </a:p>
        </p:txBody>
      </p:sp>
      <p:sp>
        <p:nvSpPr>
          <p:cNvPr id="22" name="Oval 21"/>
          <p:cNvSpPr/>
          <p:nvPr/>
        </p:nvSpPr>
        <p:spPr>
          <a:xfrm>
            <a:off x="6324946" y="651618"/>
            <a:ext cx="1139703" cy="4397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password</a:t>
            </a:r>
            <a:endParaRPr lang="id-ID" sz="1200" dirty="0"/>
          </a:p>
        </p:txBody>
      </p:sp>
      <p:cxnSp>
        <p:nvCxnSpPr>
          <p:cNvPr id="23" name="Straight Connector 22"/>
          <p:cNvCxnSpPr>
            <a:stCxn id="20" idx="4"/>
          </p:cNvCxnSpPr>
          <p:nvPr/>
        </p:nvCxnSpPr>
        <p:spPr>
          <a:xfrm>
            <a:off x="5525371" y="1196589"/>
            <a:ext cx="4527" cy="26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7" idx="0"/>
          </p:cNvCxnSpPr>
          <p:nvPr/>
        </p:nvCxnSpPr>
        <p:spPr>
          <a:xfrm flipH="1">
            <a:off x="5529898" y="1026936"/>
            <a:ext cx="961954" cy="43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632151" y="3098685"/>
            <a:ext cx="1062508" cy="5044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Chatbot</a:t>
            </a:r>
            <a:endParaRPr lang="id-ID" sz="1200" dirty="0"/>
          </a:p>
        </p:txBody>
      </p:sp>
      <p:cxnSp>
        <p:nvCxnSpPr>
          <p:cNvPr id="31" name="Straight Connector 30"/>
          <p:cNvCxnSpPr>
            <a:stCxn id="4" idx="2"/>
          </p:cNvCxnSpPr>
          <p:nvPr/>
        </p:nvCxnSpPr>
        <p:spPr>
          <a:xfrm flipH="1">
            <a:off x="3163405" y="2366737"/>
            <a:ext cx="3220" cy="731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32151" y="2987069"/>
            <a:ext cx="155601" cy="185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542479" y="3529238"/>
            <a:ext cx="245273" cy="12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2303740" y="4193390"/>
            <a:ext cx="1710199" cy="95518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Solusi</a:t>
            </a:r>
            <a:endParaRPr lang="id-ID" sz="1200" dirty="0"/>
          </a:p>
        </p:txBody>
      </p:sp>
      <p:cxnSp>
        <p:nvCxnSpPr>
          <p:cNvPr id="47" name="Straight Connector 46"/>
          <p:cNvCxnSpPr>
            <a:stCxn id="46" idx="0"/>
          </p:cNvCxnSpPr>
          <p:nvPr/>
        </p:nvCxnSpPr>
        <p:spPr>
          <a:xfrm flipV="1">
            <a:off x="3158840" y="3603109"/>
            <a:ext cx="4565" cy="59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764183" y="3391838"/>
            <a:ext cx="1431332" cy="5362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Penanganan</a:t>
            </a:r>
            <a:endParaRPr lang="id-ID" sz="1200" dirty="0"/>
          </a:p>
        </p:txBody>
      </p:sp>
      <p:sp>
        <p:nvSpPr>
          <p:cNvPr id="61" name="Rectangle 60"/>
          <p:cNvSpPr/>
          <p:nvPr/>
        </p:nvSpPr>
        <p:spPr>
          <a:xfrm>
            <a:off x="6347187" y="4363764"/>
            <a:ext cx="1095223" cy="614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penyakit</a:t>
            </a:r>
            <a:endParaRPr lang="id-ID" sz="1200" dirty="0"/>
          </a:p>
        </p:txBody>
      </p:sp>
      <p:sp>
        <p:nvSpPr>
          <p:cNvPr id="62" name="Oval 61"/>
          <p:cNvSpPr/>
          <p:nvPr/>
        </p:nvSpPr>
        <p:spPr>
          <a:xfrm>
            <a:off x="7587230" y="5367513"/>
            <a:ext cx="1339142" cy="6439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pencegahan</a:t>
            </a:r>
            <a:endParaRPr lang="id-ID" sz="1200" dirty="0"/>
          </a:p>
        </p:txBody>
      </p:sp>
      <p:cxnSp>
        <p:nvCxnSpPr>
          <p:cNvPr id="73" name="Straight Connector 72"/>
          <p:cNvCxnSpPr>
            <a:stCxn id="61" idx="0"/>
            <a:endCxn id="56" idx="2"/>
          </p:cNvCxnSpPr>
          <p:nvPr/>
        </p:nvCxnSpPr>
        <p:spPr>
          <a:xfrm flipV="1">
            <a:off x="6894799" y="3659947"/>
            <a:ext cx="869384" cy="703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2"/>
            <a:endCxn id="62" idx="2"/>
          </p:cNvCxnSpPr>
          <p:nvPr/>
        </p:nvCxnSpPr>
        <p:spPr>
          <a:xfrm>
            <a:off x="6894799" y="4978196"/>
            <a:ext cx="692431" cy="71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6518" y="756877"/>
            <a:ext cx="182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ERD</a:t>
            </a:r>
            <a:endParaRPr lang="id-ID" b="1" dirty="0"/>
          </a:p>
        </p:txBody>
      </p:sp>
      <p:cxnSp>
        <p:nvCxnSpPr>
          <p:cNvPr id="5" name="Straight Connector 4"/>
          <p:cNvCxnSpPr>
            <a:stCxn id="46" idx="3"/>
            <a:endCxn id="61" idx="1"/>
          </p:cNvCxnSpPr>
          <p:nvPr/>
        </p:nvCxnSpPr>
        <p:spPr>
          <a:xfrm flipV="1">
            <a:off x="4013939" y="4670980"/>
            <a:ext cx="233324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041516" y="2479489"/>
            <a:ext cx="1776263" cy="179629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811369" y="3165136"/>
            <a:ext cx="811368" cy="4250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0236558" y="3165135"/>
            <a:ext cx="1175146" cy="4250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pengguna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2213021" y="986461"/>
            <a:ext cx="1599125" cy="9453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Data_tanaman</a:t>
            </a:r>
            <a:endParaRPr lang="en-US" dirty="0" smtClean="0"/>
          </a:p>
          <a:p>
            <a:pPr algn="ctr"/>
            <a:r>
              <a:rPr lang="en-US" dirty="0" err="1" smtClean="0"/>
              <a:t>Data_penyakit</a:t>
            </a:r>
            <a:endParaRPr lang="en-US" dirty="0" smtClean="0"/>
          </a:p>
          <a:p>
            <a:pPr algn="ctr"/>
            <a:r>
              <a:rPr lang="en-US" dirty="0" err="1" smtClean="0"/>
              <a:t>Data_solusi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7746642" y="1233765"/>
            <a:ext cx="1833093" cy="4507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Data_pertanyaan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155065" y="4691438"/>
            <a:ext cx="1657081" cy="8423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Info_pengguna</a:t>
            </a:r>
            <a:endParaRPr lang="en-US" dirty="0" smtClean="0"/>
          </a:p>
          <a:p>
            <a:pPr algn="ctr"/>
            <a:r>
              <a:rPr lang="en-US" dirty="0" err="1" smtClean="0"/>
              <a:t>Info_konsultasi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7746642" y="4855452"/>
            <a:ext cx="1745087" cy="5515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Data_</a:t>
            </a:r>
            <a:r>
              <a:rPr lang="en-US" dirty="0" err="1" smtClean="0"/>
              <a:t>solusi</a:t>
            </a:r>
            <a:endParaRPr lang="en-US" dirty="0" smtClean="0"/>
          </a:p>
        </p:txBody>
      </p:sp>
      <p:cxnSp>
        <p:nvCxnSpPr>
          <p:cNvPr id="29" name="Elbow Connector 28"/>
          <p:cNvCxnSpPr>
            <a:stCxn id="6" idx="1"/>
            <a:endCxn id="2" idx="0"/>
          </p:cNvCxnSpPr>
          <p:nvPr/>
        </p:nvCxnSpPr>
        <p:spPr>
          <a:xfrm rot="10800000" flipV="1">
            <a:off x="5929648" y="1459145"/>
            <a:ext cx="1816994" cy="102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1"/>
            <a:endCxn id="3" idx="2"/>
          </p:cNvCxnSpPr>
          <p:nvPr/>
        </p:nvCxnSpPr>
        <p:spPr>
          <a:xfrm rot="10800000">
            <a:off x="1217053" y="3590139"/>
            <a:ext cx="938012" cy="1522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4" idx="2"/>
          </p:cNvCxnSpPr>
          <p:nvPr/>
        </p:nvCxnSpPr>
        <p:spPr>
          <a:xfrm flipV="1">
            <a:off x="9491729" y="3590139"/>
            <a:ext cx="1332402" cy="1541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6518" y="756877"/>
            <a:ext cx="182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DFD</a:t>
            </a:r>
            <a:endParaRPr lang="id-ID" b="1" dirty="0"/>
          </a:p>
        </p:txBody>
      </p:sp>
      <p:cxnSp>
        <p:nvCxnSpPr>
          <p:cNvPr id="10" name="Elbow Connector 9"/>
          <p:cNvCxnSpPr>
            <a:stCxn id="2" idx="4"/>
            <a:endCxn id="8" idx="1"/>
          </p:cNvCxnSpPr>
          <p:nvPr/>
        </p:nvCxnSpPr>
        <p:spPr>
          <a:xfrm rot="16200000" flipH="1">
            <a:off x="6410419" y="3795014"/>
            <a:ext cx="855452" cy="1816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H="1">
            <a:off x="3812146" y="4251639"/>
            <a:ext cx="1850265" cy="879598"/>
          </a:xfrm>
          <a:prstGeom prst="bentConnector3">
            <a:avLst>
              <a:gd name="adj1" fmla="val -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0"/>
            <a:endCxn id="6" idx="3"/>
          </p:cNvCxnSpPr>
          <p:nvPr/>
        </p:nvCxnSpPr>
        <p:spPr>
          <a:xfrm rot="16200000" flipV="1">
            <a:off x="9348939" y="1689943"/>
            <a:ext cx="1705989" cy="1244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" idx="0"/>
            <a:endCxn id="5" idx="1"/>
          </p:cNvCxnSpPr>
          <p:nvPr/>
        </p:nvCxnSpPr>
        <p:spPr>
          <a:xfrm rot="5400000" flipH="1" flipV="1">
            <a:off x="862042" y="1814157"/>
            <a:ext cx="1705990" cy="9959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</p:cNvCxnSpPr>
          <p:nvPr/>
        </p:nvCxnSpPr>
        <p:spPr>
          <a:xfrm>
            <a:off x="3812146" y="1459146"/>
            <a:ext cx="1850265" cy="1065497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83529" y="1023656"/>
            <a:ext cx="285115" cy="597535"/>
            <a:chOff x="0" y="0"/>
            <a:chExt cx="285200" cy="597809"/>
          </a:xfrm>
        </p:grpSpPr>
        <p:sp>
          <p:nvSpPr>
            <p:cNvPr id="3" name="Oval 2"/>
            <p:cNvSpPr/>
            <p:nvPr/>
          </p:nvSpPr>
          <p:spPr>
            <a:xfrm>
              <a:off x="52325" y="0"/>
              <a:ext cx="190831" cy="190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45512" y="192198"/>
              <a:ext cx="0" cy="2852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>
              <a:off x="142600" y="131044"/>
              <a:ext cx="0" cy="2852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20291" y="463025"/>
              <a:ext cx="132294" cy="1372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148424" y="463024"/>
              <a:ext cx="132294" cy="1372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 Box 77"/>
          <p:cNvSpPr txBox="1"/>
          <p:nvPr/>
        </p:nvSpPr>
        <p:spPr>
          <a:xfrm>
            <a:off x="2363184" y="1663736"/>
            <a:ext cx="714375" cy="2571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503054" y="760766"/>
            <a:ext cx="66630" cy="56089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577179" y="4659666"/>
            <a:ext cx="285115" cy="597535"/>
            <a:chOff x="0" y="0"/>
            <a:chExt cx="285200" cy="597809"/>
          </a:xfrm>
        </p:grpSpPr>
        <p:sp>
          <p:nvSpPr>
            <p:cNvPr id="11" name="Oval 10"/>
            <p:cNvSpPr/>
            <p:nvPr/>
          </p:nvSpPr>
          <p:spPr>
            <a:xfrm>
              <a:off x="52325" y="0"/>
              <a:ext cx="190831" cy="190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45512" y="192198"/>
              <a:ext cx="0" cy="2852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42600" y="131044"/>
              <a:ext cx="0" cy="2852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0291" y="463025"/>
              <a:ext cx="132294" cy="1372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148424" y="463024"/>
              <a:ext cx="132294" cy="1372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 Box 86"/>
          <p:cNvSpPr txBox="1"/>
          <p:nvPr/>
        </p:nvSpPr>
        <p:spPr>
          <a:xfrm>
            <a:off x="2356834" y="5299746"/>
            <a:ext cx="714375" cy="2571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398484" y="3538256"/>
            <a:ext cx="1068705" cy="486410"/>
            <a:chOff x="0" y="0"/>
            <a:chExt cx="1068705" cy="486410"/>
          </a:xfrm>
        </p:grpSpPr>
        <p:sp>
          <p:nvSpPr>
            <p:cNvPr id="18" name="Oval 17"/>
            <p:cNvSpPr/>
            <p:nvPr/>
          </p:nvSpPr>
          <p:spPr>
            <a:xfrm>
              <a:off x="0" y="0"/>
              <a:ext cx="1068705" cy="4864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Text Box 88"/>
            <p:cNvSpPr txBox="1"/>
            <p:nvPr/>
          </p:nvSpPr>
          <p:spPr>
            <a:xfrm>
              <a:off x="175846" y="105508"/>
              <a:ext cx="714375" cy="2571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95439" y="163231"/>
            <a:ext cx="3933190" cy="1462405"/>
            <a:chOff x="0" y="0"/>
            <a:chExt cx="3933678" cy="1462834"/>
          </a:xfrm>
        </p:grpSpPr>
        <p:sp>
          <p:nvSpPr>
            <p:cNvPr id="21" name="Oval 20"/>
            <p:cNvSpPr/>
            <p:nvPr/>
          </p:nvSpPr>
          <p:spPr>
            <a:xfrm>
              <a:off x="1441938" y="975946"/>
              <a:ext cx="1068779" cy="4868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Text Box 90"/>
            <p:cNvSpPr txBox="1"/>
            <p:nvPr/>
          </p:nvSpPr>
          <p:spPr>
            <a:xfrm>
              <a:off x="1371600" y="1028700"/>
              <a:ext cx="1234440" cy="4273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Mengelola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87923" y="545123"/>
              <a:ext cx="1068779" cy="4868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35269" y="17584"/>
              <a:ext cx="1068779" cy="4868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031023" y="0"/>
              <a:ext cx="1068779" cy="4868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751992" y="562708"/>
              <a:ext cx="1068705" cy="4864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Text Box 95"/>
            <p:cNvSpPr txBox="1"/>
            <p:nvPr/>
          </p:nvSpPr>
          <p:spPr>
            <a:xfrm>
              <a:off x="0" y="589084"/>
              <a:ext cx="1234440" cy="4273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Melihat 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96"/>
            <p:cNvSpPr txBox="1"/>
            <p:nvPr/>
          </p:nvSpPr>
          <p:spPr>
            <a:xfrm>
              <a:off x="764931" y="52754"/>
              <a:ext cx="1234440" cy="4273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Edit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97"/>
            <p:cNvSpPr txBox="1"/>
            <p:nvPr/>
          </p:nvSpPr>
          <p:spPr>
            <a:xfrm>
              <a:off x="1969477" y="26377"/>
              <a:ext cx="1234440" cy="4273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Delete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98"/>
            <p:cNvSpPr txBox="1"/>
            <p:nvPr/>
          </p:nvSpPr>
          <p:spPr>
            <a:xfrm>
              <a:off x="2699238" y="589084"/>
              <a:ext cx="1234440" cy="4273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Update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Elbow Connector 30"/>
            <p:cNvCxnSpPr/>
            <p:nvPr/>
          </p:nvCxnSpPr>
          <p:spPr>
            <a:xfrm>
              <a:off x="633046" y="1055077"/>
              <a:ext cx="807522" cy="131107"/>
            </a:xfrm>
            <a:prstGeom prst="bentConnector3">
              <a:avLst>
                <a:gd name="adj1" fmla="val 9937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H="1">
              <a:off x="2505808" y="1046284"/>
              <a:ext cx="807522" cy="131107"/>
            </a:xfrm>
            <a:prstGeom prst="bentConnector3">
              <a:avLst>
                <a:gd name="adj1" fmla="val 101519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>
              <a:off x="1362808" y="501161"/>
              <a:ext cx="219807" cy="545123"/>
            </a:xfrm>
            <a:prstGeom prst="bentConnector3">
              <a:avLst>
                <a:gd name="adj1" fmla="val 10304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flipH="1">
              <a:off x="2391508" y="474784"/>
              <a:ext cx="210917" cy="571500"/>
            </a:xfrm>
            <a:prstGeom prst="bentConnector3">
              <a:avLst>
                <a:gd name="adj1" fmla="val 9885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flipH="1">
            <a:off x="3130264" y="1420531"/>
            <a:ext cx="22155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 Box 106"/>
          <p:cNvSpPr txBox="1"/>
          <p:nvPr/>
        </p:nvSpPr>
        <p:spPr>
          <a:xfrm>
            <a:off x="7319359" y="2886746"/>
            <a:ext cx="1234440" cy="2286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&lt;&lt;Include&gt;&gt;</a:t>
            </a:r>
            <a:endParaRPr lang="en-US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 Box 122"/>
          <p:cNvSpPr txBox="1"/>
          <p:nvPr/>
        </p:nvSpPr>
        <p:spPr>
          <a:xfrm>
            <a:off x="5283482" y="4508711"/>
            <a:ext cx="1340041" cy="30190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&lt;&lt;Include&gt;&gt;</a:t>
            </a:r>
            <a:endParaRPr lang="en-US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 flipV="1">
            <a:off x="5381339" y="1877731"/>
            <a:ext cx="1068705" cy="486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Text Box 133"/>
          <p:cNvSpPr txBox="1"/>
          <p:nvPr/>
        </p:nvSpPr>
        <p:spPr>
          <a:xfrm flipH="1">
            <a:off x="5310854" y="1885986"/>
            <a:ext cx="1234440" cy="4775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Mengelola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Pertanyaan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 flipV="1">
            <a:off x="4026884" y="2308261"/>
            <a:ext cx="1068705" cy="486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Oval 40"/>
          <p:cNvSpPr/>
          <p:nvPr/>
        </p:nvSpPr>
        <p:spPr>
          <a:xfrm flipV="1">
            <a:off x="4774279" y="2835946"/>
            <a:ext cx="1068705" cy="486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Oval 41"/>
          <p:cNvSpPr/>
          <p:nvPr/>
        </p:nvSpPr>
        <p:spPr>
          <a:xfrm flipV="1">
            <a:off x="5969984" y="2853726"/>
            <a:ext cx="1068705" cy="486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Oval 42"/>
          <p:cNvSpPr/>
          <p:nvPr/>
        </p:nvSpPr>
        <p:spPr>
          <a:xfrm flipV="1">
            <a:off x="6691344" y="2291116"/>
            <a:ext cx="1068705" cy="486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4572349" y="2153956"/>
            <a:ext cx="807085" cy="130810"/>
          </a:xfrm>
          <a:prstGeom prst="bentConnector3">
            <a:avLst>
              <a:gd name="adj1" fmla="val -29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flipH="1" flipV="1">
            <a:off x="6444964" y="2162846"/>
            <a:ext cx="807085" cy="130810"/>
          </a:xfrm>
          <a:prstGeom prst="bentConnector3">
            <a:avLst>
              <a:gd name="adj1" fmla="val -29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V="1">
            <a:off x="5301964" y="2294291"/>
            <a:ext cx="219710" cy="544830"/>
          </a:xfrm>
          <a:prstGeom prst="bentConnector3">
            <a:avLst>
              <a:gd name="adj1" fmla="val 31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flipH="1" flipV="1">
            <a:off x="6330664" y="2294291"/>
            <a:ext cx="210820" cy="571500"/>
          </a:xfrm>
          <a:prstGeom prst="bentConnector3">
            <a:avLst>
              <a:gd name="adj1" fmla="val 31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 Box 146"/>
          <p:cNvSpPr txBox="1"/>
          <p:nvPr/>
        </p:nvSpPr>
        <p:spPr>
          <a:xfrm flipH="1">
            <a:off x="3967829" y="2301911"/>
            <a:ext cx="1234440" cy="4775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Tambah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Pertanyaan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 Box 147"/>
          <p:cNvSpPr txBox="1"/>
          <p:nvPr/>
        </p:nvSpPr>
        <p:spPr>
          <a:xfrm flipH="1">
            <a:off x="4705699" y="2820706"/>
            <a:ext cx="1234440" cy="4775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Pertanyaan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Text Box 148"/>
          <p:cNvSpPr txBox="1"/>
          <p:nvPr/>
        </p:nvSpPr>
        <p:spPr>
          <a:xfrm flipH="1">
            <a:off x="5896324" y="2837851"/>
            <a:ext cx="1234440" cy="4775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Pertanyaan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Text Box 149"/>
          <p:cNvSpPr txBox="1"/>
          <p:nvPr/>
        </p:nvSpPr>
        <p:spPr>
          <a:xfrm flipH="1">
            <a:off x="6649434" y="2275876"/>
            <a:ext cx="1234440" cy="4775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Pertanyaan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2" name="Elbow Connector 51"/>
          <p:cNvCxnSpPr/>
          <p:nvPr/>
        </p:nvCxnSpPr>
        <p:spPr>
          <a:xfrm flipH="1" flipV="1">
            <a:off x="3156299" y="1587536"/>
            <a:ext cx="2286000" cy="42164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>
            <a:off x="6356699" y="1489746"/>
            <a:ext cx="122555" cy="2312670"/>
          </a:xfrm>
          <a:prstGeom prst="bentConnector3">
            <a:avLst>
              <a:gd name="adj1" fmla="val 1282744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926169" y="2364141"/>
            <a:ext cx="0" cy="11836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 Box 154"/>
          <p:cNvSpPr txBox="1"/>
          <p:nvPr/>
        </p:nvSpPr>
        <p:spPr>
          <a:xfrm>
            <a:off x="5286724" y="2609886"/>
            <a:ext cx="1234440" cy="2286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&lt;&lt;Include&gt;&gt;</a:t>
            </a:r>
            <a:endParaRPr lang="en-US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321799" y="5465385"/>
            <a:ext cx="1219685" cy="36392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Konsultasi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>
            <a:stCxn id="56" idx="0"/>
            <a:endCxn id="18" idx="4"/>
          </p:cNvCxnSpPr>
          <p:nvPr/>
        </p:nvCxnSpPr>
        <p:spPr>
          <a:xfrm flipV="1">
            <a:off x="5931642" y="4024666"/>
            <a:ext cx="1195" cy="14407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442434" y="-10947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6" name="Rectangle 95"/>
          <p:cNvSpPr>
            <a:spLocks noChangeArrowheads="1"/>
          </p:cNvSpPr>
          <p:nvPr/>
        </p:nvSpPr>
        <p:spPr bwMode="auto">
          <a:xfrm>
            <a:off x="1442434" y="-6375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8" name="TextBox 77"/>
          <p:cNvSpPr txBox="1"/>
          <p:nvPr/>
        </p:nvSpPr>
        <p:spPr>
          <a:xfrm>
            <a:off x="322431" y="649976"/>
            <a:ext cx="17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Case</a:t>
            </a:r>
            <a:endParaRPr lang="id-ID" b="1" dirty="0"/>
          </a:p>
        </p:txBody>
      </p:sp>
      <p:cxnSp>
        <p:nvCxnSpPr>
          <p:cNvPr id="81" name="Elbow Connector 80"/>
          <p:cNvCxnSpPr>
            <a:endCxn id="56" idx="2"/>
          </p:cNvCxnSpPr>
          <p:nvPr/>
        </p:nvCxnSpPr>
        <p:spPr>
          <a:xfrm>
            <a:off x="3282029" y="5158630"/>
            <a:ext cx="2039770" cy="48871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4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5359"/>
              </p:ext>
            </p:extLst>
          </p:nvPr>
        </p:nvGraphicFramePr>
        <p:xfrm>
          <a:off x="2032000" y="55223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Login/ register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3953814" y="1687131"/>
            <a:ext cx="399245" cy="3992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2910625" y="2485620"/>
            <a:ext cx="24856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username &amp; password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6939566" y="2593028"/>
            <a:ext cx="2485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 </a:t>
            </a:r>
            <a:r>
              <a:rPr lang="en-US" dirty="0" err="1" smtClean="0"/>
              <a:t>Validasi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6939566" y="5091412"/>
            <a:ext cx="2485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Login valid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2910625" y="5091412"/>
            <a:ext cx="2485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Dashboard</a:t>
            </a:r>
            <a:endParaRPr lang="id-ID" dirty="0"/>
          </a:p>
        </p:txBody>
      </p:sp>
      <p:sp>
        <p:nvSpPr>
          <p:cNvPr id="11" name="Oval 10"/>
          <p:cNvSpPr/>
          <p:nvPr/>
        </p:nvSpPr>
        <p:spPr>
          <a:xfrm>
            <a:off x="3953814" y="5896376"/>
            <a:ext cx="399245" cy="3992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Arrow Connector 12"/>
          <p:cNvCxnSpPr>
            <a:stCxn id="3" idx="4"/>
            <a:endCxn id="4" idx="0"/>
          </p:cNvCxnSpPr>
          <p:nvPr/>
        </p:nvCxnSpPr>
        <p:spPr>
          <a:xfrm flipH="1">
            <a:off x="4153436" y="2086376"/>
            <a:ext cx="1" cy="39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5" idx="1"/>
          </p:cNvCxnSpPr>
          <p:nvPr/>
        </p:nvCxnSpPr>
        <p:spPr>
          <a:xfrm flipV="1">
            <a:off x="5396247" y="2777694"/>
            <a:ext cx="1543319" cy="3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</p:cNvCxnSpPr>
          <p:nvPr/>
        </p:nvCxnSpPr>
        <p:spPr>
          <a:xfrm>
            <a:off x="8182377" y="2962360"/>
            <a:ext cx="0" cy="5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6" idx="2"/>
            <a:endCxn id="9" idx="0"/>
          </p:cNvCxnSpPr>
          <p:nvPr/>
        </p:nvCxnSpPr>
        <p:spPr>
          <a:xfrm>
            <a:off x="8182377" y="4051577"/>
            <a:ext cx="0" cy="103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1"/>
            <a:endCxn id="10" idx="3"/>
          </p:cNvCxnSpPr>
          <p:nvPr/>
        </p:nvCxnSpPr>
        <p:spPr>
          <a:xfrm flipH="1">
            <a:off x="5396247" y="5276078"/>
            <a:ext cx="1543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90632" y="1262128"/>
            <a:ext cx="0" cy="5033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4153436" y="5460744"/>
            <a:ext cx="1" cy="4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6518" y="756877"/>
            <a:ext cx="1827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Activity</a:t>
            </a:r>
          </a:p>
          <a:p>
            <a:r>
              <a:rPr lang="en-US" b="1" dirty="0" smtClean="0"/>
              <a:t>Diagram</a:t>
            </a:r>
            <a:endParaRPr lang="id-ID" b="1" dirty="0"/>
          </a:p>
        </p:txBody>
      </p:sp>
      <p:sp>
        <p:nvSpPr>
          <p:cNvPr id="36" name="Diamond 35"/>
          <p:cNvSpPr/>
          <p:nvPr/>
        </p:nvSpPr>
        <p:spPr>
          <a:xfrm>
            <a:off x="7718737" y="3487135"/>
            <a:ext cx="927279" cy="56444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8" name="Elbow Connector 37"/>
          <p:cNvCxnSpPr>
            <a:stCxn id="36" idx="1"/>
            <a:endCxn id="4" idx="2"/>
          </p:cNvCxnSpPr>
          <p:nvPr/>
        </p:nvCxnSpPr>
        <p:spPr>
          <a:xfrm rot="10800000">
            <a:off x="4153437" y="3131952"/>
            <a:ext cx="3565301" cy="637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09126" y="3409861"/>
            <a:ext cx="81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6400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818053"/>
              </p:ext>
            </p:extLst>
          </p:nvPr>
        </p:nvGraphicFramePr>
        <p:xfrm>
          <a:off x="2032000" y="55223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Chat</a:t>
                      </a:r>
                      <a:r>
                        <a:rPr lang="en-US" baseline="0" dirty="0" err="1" smtClean="0">
                          <a:solidFill>
                            <a:sysClr val="windowText" lastClr="000000"/>
                          </a:solidFill>
                        </a:rPr>
                        <a:t>bot</a:t>
                      </a:r>
                      <a:endParaRPr lang="id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3953814" y="1687131"/>
            <a:ext cx="399245" cy="3992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2910625" y="2485620"/>
            <a:ext cx="2485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6939566" y="2485620"/>
            <a:ext cx="2485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err="1" smtClean="0"/>
              <a:t>Menerima</a:t>
            </a:r>
            <a:r>
              <a:rPr lang="en-US" dirty="0" smtClean="0"/>
              <a:t> Data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6939566" y="3384995"/>
            <a:ext cx="24856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detail </a:t>
            </a:r>
            <a:r>
              <a:rPr lang="en-US" dirty="0" err="1" smtClean="0"/>
              <a:t>gejala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2910625" y="3523494"/>
            <a:ext cx="2485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Memilih</a:t>
            </a:r>
            <a:r>
              <a:rPr lang="en-US" dirty="0" smtClean="0"/>
              <a:t> detail </a:t>
            </a:r>
            <a:r>
              <a:rPr lang="en-US" dirty="0" err="1" smtClean="0"/>
              <a:t>gejala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6939566" y="4376703"/>
            <a:ext cx="2485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err="1" smtClean="0"/>
              <a:t>Menerima</a:t>
            </a:r>
            <a:r>
              <a:rPr lang="en-US" dirty="0" smtClean="0"/>
              <a:t> Data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6939566" y="5091412"/>
            <a:ext cx="2485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2910625" y="5091412"/>
            <a:ext cx="2485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endParaRPr lang="id-ID" dirty="0"/>
          </a:p>
        </p:txBody>
      </p:sp>
      <p:sp>
        <p:nvSpPr>
          <p:cNvPr id="11" name="Oval 10"/>
          <p:cNvSpPr/>
          <p:nvPr/>
        </p:nvSpPr>
        <p:spPr>
          <a:xfrm>
            <a:off x="3953814" y="5896376"/>
            <a:ext cx="399245" cy="3992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Arrow Connector 12"/>
          <p:cNvCxnSpPr>
            <a:stCxn id="3" idx="4"/>
            <a:endCxn id="4" idx="0"/>
          </p:cNvCxnSpPr>
          <p:nvPr/>
        </p:nvCxnSpPr>
        <p:spPr>
          <a:xfrm flipH="1">
            <a:off x="4153436" y="2086376"/>
            <a:ext cx="1" cy="39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5" idx="1"/>
          </p:cNvCxnSpPr>
          <p:nvPr/>
        </p:nvCxnSpPr>
        <p:spPr>
          <a:xfrm>
            <a:off x="5396247" y="2670286"/>
            <a:ext cx="1543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6" idx="0"/>
          </p:cNvCxnSpPr>
          <p:nvPr/>
        </p:nvCxnSpPr>
        <p:spPr>
          <a:xfrm>
            <a:off x="8182377" y="2854952"/>
            <a:ext cx="0" cy="5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1"/>
            <a:endCxn id="7" idx="3"/>
          </p:cNvCxnSpPr>
          <p:nvPr/>
        </p:nvCxnSpPr>
        <p:spPr>
          <a:xfrm flipH="1" flipV="1">
            <a:off x="5396247" y="3708160"/>
            <a:ext cx="15433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2"/>
            <a:endCxn id="8" idx="1"/>
          </p:cNvCxnSpPr>
          <p:nvPr/>
        </p:nvCxnSpPr>
        <p:spPr>
          <a:xfrm rot="16200000" flipH="1">
            <a:off x="5212230" y="2834032"/>
            <a:ext cx="668543" cy="2786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9" idx="0"/>
          </p:cNvCxnSpPr>
          <p:nvPr/>
        </p:nvCxnSpPr>
        <p:spPr>
          <a:xfrm>
            <a:off x="8182377" y="4746035"/>
            <a:ext cx="0" cy="34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1"/>
            <a:endCxn id="10" idx="3"/>
          </p:cNvCxnSpPr>
          <p:nvPr/>
        </p:nvCxnSpPr>
        <p:spPr>
          <a:xfrm flipH="1">
            <a:off x="5396247" y="5276078"/>
            <a:ext cx="1543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90632" y="1262128"/>
            <a:ext cx="0" cy="5033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4153436" y="5460744"/>
            <a:ext cx="1" cy="4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102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15</cp:revision>
  <dcterms:created xsi:type="dcterms:W3CDTF">2023-03-28T16:37:45Z</dcterms:created>
  <dcterms:modified xsi:type="dcterms:W3CDTF">2023-04-06T08:48:52Z</dcterms:modified>
</cp:coreProperties>
</file>