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9" r:id="rId8"/>
    <p:sldId id="260" r:id="rId9"/>
    <p:sldId id="261" r:id="rId10"/>
    <p:sldId id="270" r:id="rId11"/>
    <p:sldId id="267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36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3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27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8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96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05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4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0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94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7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5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3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96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3896-876B-495A-8A58-1771470B21A7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F10EE-DC85-4BD5-A270-D4E6961D77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3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26615C-B2E3-4802-8FED-95C29A9B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dirty="0"/>
              <a:t>Retro Game Demonstration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371CF-60AF-4FE1-B66D-5AF7C90D6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1"/>
                </a:solidFill>
              </a:rPr>
              <a:t>By Jasper McNiven, Kriti Tripathi, Septian Razi and Yatindra Tripathi</a:t>
            </a:r>
          </a:p>
        </p:txBody>
      </p:sp>
    </p:spTree>
    <p:extLst>
      <p:ext uri="{BB962C8B-B14F-4D97-AF65-F5344CB8AC3E}">
        <p14:creationId xmlns:p14="http://schemas.microsoft.com/office/powerpoint/2010/main" val="265239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C26FA7-1798-42C6-A475-9C62CBD60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7" r="1" b="24179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8245FF9D-4BDD-452D-AA5E-80B2FFB70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t="19067" r="47899" b="65871"/>
          <a:stretch/>
        </p:blipFill>
        <p:spPr>
          <a:xfrm>
            <a:off x="3121310" y="127317"/>
            <a:ext cx="1128409" cy="1032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69149-71CF-4CC0-8040-6AE0A6C4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Graphics and 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3048-D686-4DFC-8DF4-EB841F27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2" y="4675482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Scrolling backgrounds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Game images/sounds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 of Gimp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8509B-D5E4-4B05-BE74-B3176702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CF0FF93-63D2-482C-BBE5-DE6D0BF5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>
                <a:solidFill>
                  <a:schemeClr val="bg1"/>
                </a:solidFill>
              </a:rPr>
              <a:t>Junit tests </a:t>
            </a:r>
          </a:p>
          <a:p>
            <a:pPr>
              <a:lnSpc>
                <a:spcPct val="90000"/>
              </a:lnSpc>
            </a:pPr>
            <a:r>
              <a:rPr lang="en-AU" sz="1500" dirty="0">
                <a:solidFill>
                  <a:schemeClr val="bg1"/>
                </a:solidFill>
              </a:rPr>
              <a:t>Many types of testing carried: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olidFill>
                  <a:schemeClr val="bg1"/>
                </a:solidFill>
              </a:rPr>
              <a:t>Blackbox testing - obstacle generator working as expected</a:t>
            </a:r>
          </a:p>
          <a:p>
            <a:pPr lvl="1">
              <a:lnSpc>
                <a:spcPct val="90000"/>
              </a:lnSpc>
            </a:pPr>
            <a:r>
              <a:rPr lang="en-AU" sz="1500" dirty="0" err="1">
                <a:solidFill>
                  <a:schemeClr val="bg1"/>
                </a:solidFill>
              </a:rPr>
              <a:t>Whitebox</a:t>
            </a:r>
            <a:r>
              <a:rPr lang="en-AU" sz="1500" dirty="0">
                <a:solidFill>
                  <a:schemeClr val="bg1"/>
                </a:solidFill>
              </a:rPr>
              <a:t> testing – tests to check collision of the space ship with obstacles (with good coverage)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olidFill>
                  <a:schemeClr val="bg1"/>
                </a:solidFill>
              </a:rPr>
              <a:t>Integration testing – sample simulation of the entire game 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olidFill>
                  <a:schemeClr val="bg1"/>
                </a:solidFill>
              </a:rPr>
              <a:t>Manual testing – frequently playing the game, crashing the player intentionally to ensure game over features work, etc.</a:t>
            </a:r>
          </a:p>
        </p:txBody>
      </p:sp>
    </p:spTree>
    <p:extLst>
      <p:ext uri="{BB962C8B-B14F-4D97-AF65-F5344CB8AC3E}">
        <p14:creationId xmlns:p14="http://schemas.microsoft.com/office/powerpoint/2010/main" val="40563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A25B6-64DB-49A9-AF1C-1041868C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44" y="623095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Improvements, Extensions and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31A-DDD8-41C9-910E-3A75B89A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AU" dirty="0"/>
              <a:t>Improvements to:</a:t>
            </a:r>
          </a:p>
          <a:p>
            <a:pPr lvl="1"/>
            <a:r>
              <a:rPr lang="en-AU" dirty="0"/>
              <a:t>Design approach: adopted façade/decorator pattern, better plan and modularised it better</a:t>
            </a:r>
          </a:p>
          <a:p>
            <a:pPr lvl="1"/>
            <a:r>
              <a:rPr lang="en-AU" dirty="0"/>
              <a:t>Implementation: Use </a:t>
            </a:r>
            <a:r>
              <a:rPr lang="en-AU" dirty="0" err="1"/>
              <a:t>SoundPool</a:t>
            </a:r>
            <a:r>
              <a:rPr lang="en-AU" dirty="0"/>
              <a:t> instead of </a:t>
            </a:r>
            <a:r>
              <a:rPr lang="en-AU" dirty="0" err="1"/>
              <a:t>MediaPlayer</a:t>
            </a:r>
            <a:r>
              <a:rPr lang="en-AU" dirty="0"/>
              <a:t>, bitmaps for saved preferences using a separate cache class, etc. </a:t>
            </a:r>
          </a:p>
          <a:p>
            <a:pPr lvl="1"/>
            <a:r>
              <a:rPr lang="en-AU" dirty="0"/>
              <a:t>Time management/milestones: implementation of collision which is the heart of the game and hence delayed everything else.</a:t>
            </a:r>
          </a:p>
          <a:p>
            <a:r>
              <a:rPr lang="en-AU" dirty="0"/>
              <a:t> Extensions easily added as a result of our chosen design approach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22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321B2-542D-4290-805D-B0D43F5F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310741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1C3ABBB1-3B56-489A-84EC-664BB7F1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3CCC8-BB69-49AB-9DD1-3499D888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38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E652-D5DE-4C8A-89CB-E230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11B-C15D-466C-883C-DFFE9972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54" y="3337560"/>
            <a:ext cx="4590709" cy="3230880"/>
          </a:xfrm>
        </p:spPr>
        <p:txBody>
          <a:bodyPr anchor="ctr">
            <a:normAutofit lnSpcReduction="10000"/>
          </a:bodyPr>
          <a:lstStyle/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Space Crusaders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Inspired by Flappy Birds </a:t>
            </a:r>
          </a:p>
          <a:p>
            <a:r>
              <a:rPr lang="en-AU" dirty="0">
                <a:solidFill>
                  <a:schemeClr val="tx1"/>
                </a:solidFill>
              </a:rPr>
              <a:t>Theme – space</a:t>
            </a:r>
          </a:p>
          <a:p>
            <a:r>
              <a:rPr lang="en-AU" dirty="0">
                <a:solidFill>
                  <a:schemeClr val="tx1"/>
                </a:solidFill>
              </a:rPr>
              <a:t>Simple implementation allowed for additional features</a:t>
            </a:r>
          </a:p>
          <a:p>
            <a:r>
              <a:rPr lang="en-AU" dirty="0">
                <a:solidFill>
                  <a:schemeClr val="tx1"/>
                </a:solidFill>
              </a:rPr>
              <a:t>Designed our own obstacles and character</a:t>
            </a:r>
          </a:p>
          <a:p>
            <a:r>
              <a:rPr lang="en-AU" dirty="0">
                <a:solidFill>
                  <a:schemeClr val="tx1"/>
                </a:solidFill>
              </a:rPr>
              <a:t>Unique features 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50DE4-F439-42BB-896E-01EC32A75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r="25424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7669F-4FB0-4213-B475-0C4A6C15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 dirty="0"/>
              <a:t>Our Group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72E8-9C49-474B-AB35-B3C66905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AU" dirty="0"/>
              <a:t>Weekly meetings</a:t>
            </a:r>
          </a:p>
          <a:p>
            <a:r>
              <a:rPr lang="en-AU" dirty="0"/>
              <a:t>5 accounted </a:t>
            </a:r>
            <a:r>
              <a:rPr lang="en-AU" dirty="0" err="1"/>
              <a:t>minuted</a:t>
            </a:r>
            <a:r>
              <a:rPr lang="en-AU" dirty="0"/>
              <a:t> meetings</a:t>
            </a:r>
          </a:p>
          <a:p>
            <a:r>
              <a:rPr lang="en-AU" dirty="0"/>
              <a:t>Initially divided into 3 parts – UI, assets, logic (collision) Video recorded progress</a:t>
            </a:r>
          </a:p>
        </p:txBody>
      </p:sp>
    </p:spTree>
    <p:extLst>
      <p:ext uri="{BB962C8B-B14F-4D97-AF65-F5344CB8AC3E}">
        <p14:creationId xmlns:p14="http://schemas.microsoft.com/office/powerpoint/2010/main" val="18629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CFBDBC-35AE-4AF4-80F6-C0AE041E0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" r="2" b="23339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A3165-62B8-427D-9749-2031E45C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AU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BEC4-621A-4EB7-83EC-AED3B1B2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The aim - jump through/avoid obstacles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Collect coins to gain additional points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Speed increases as game progresses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Indefinite game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End of game – when player crashes/collide</a:t>
            </a:r>
          </a:p>
        </p:txBody>
      </p:sp>
    </p:spTree>
    <p:extLst>
      <p:ext uri="{BB962C8B-B14F-4D97-AF65-F5344CB8AC3E}">
        <p14:creationId xmlns:p14="http://schemas.microsoft.com/office/powerpoint/2010/main" val="273513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07AF66-93F3-4A34-B39C-8E3BD4F1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96" y="1666416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3068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AEF6F-B51E-4F29-8F67-7EC8738F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11E5-E651-4E8C-88AA-CC087F98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Assignment separated into four parts:</a:t>
            </a:r>
          </a:p>
          <a:p>
            <a:pPr lvl="1"/>
            <a:r>
              <a:rPr lang="en-AU" dirty="0">
                <a:solidFill>
                  <a:srgbClr val="FFFFFF"/>
                </a:solidFill>
              </a:rPr>
              <a:t>Activities</a:t>
            </a:r>
          </a:p>
          <a:p>
            <a:pPr lvl="1"/>
            <a:r>
              <a:rPr lang="en-AU" dirty="0">
                <a:solidFill>
                  <a:srgbClr val="FFFFFF"/>
                </a:solidFill>
              </a:rPr>
              <a:t>Logic</a:t>
            </a:r>
          </a:p>
          <a:p>
            <a:pPr lvl="1"/>
            <a:r>
              <a:rPr lang="en-AU" dirty="0">
                <a:solidFill>
                  <a:srgbClr val="FFFFFF"/>
                </a:solidFill>
              </a:rPr>
              <a:t>Sound and Music</a:t>
            </a:r>
          </a:p>
          <a:p>
            <a:pPr lvl="1"/>
            <a:r>
              <a:rPr lang="en-AU" dirty="0">
                <a:solidFill>
                  <a:srgbClr val="FFFFFF"/>
                </a:solidFill>
              </a:rPr>
              <a:t>Visual and Graphics</a:t>
            </a:r>
          </a:p>
          <a:p>
            <a:r>
              <a:rPr lang="en-AU" dirty="0">
                <a:solidFill>
                  <a:srgbClr val="FFFFFF"/>
                </a:solidFill>
              </a:rPr>
              <a:t>Object oriented design approach</a:t>
            </a:r>
          </a:p>
          <a:p>
            <a:r>
              <a:rPr lang="en-AU" dirty="0">
                <a:solidFill>
                  <a:srgbClr val="FFFFFF"/>
                </a:solidFill>
              </a:rPr>
              <a:t>Base class – </a:t>
            </a:r>
            <a:r>
              <a:rPr lang="en-AU" dirty="0" err="1">
                <a:solidFill>
                  <a:srgbClr val="FFFFFF"/>
                </a:solidFill>
              </a:rPr>
              <a:t>GameObject</a:t>
            </a:r>
            <a:r>
              <a:rPr lang="en-AU" dirty="0">
                <a:solidFill>
                  <a:srgbClr val="FFFFFF"/>
                </a:solidFill>
              </a:rPr>
              <a:t> extended by all other classes</a:t>
            </a:r>
          </a:p>
          <a:p>
            <a:r>
              <a:rPr lang="en-AU" dirty="0">
                <a:solidFill>
                  <a:srgbClr val="FFFFFF"/>
                </a:solidFill>
              </a:rPr>
              <a:t>Attempt at an 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4590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CA2BFE0-E318-45E5-9579-8F66CE80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r="2" b="3"/>
          <a:stretch/>
        </p:blipFill>
        <p:spPr>
          <a:xfrm>
            <a:off x="44001" y="609840"/>
            <a:ext cx="10315143" cy="5960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75AF3C-6DEE-4FD8-9844-DDEB1986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0" y="-159202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28567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5">
            <a:extLst>
              <a:ext uri="{FF2B5EF4-FFF2-40B4-BE49-F238E27FC236}">
                <a16:creationId xmlns:a16="http://schemas.microsoft.com/office/drawing/2014/main" id="{4098A4C6-4FFB-4EF4-8317-8110224D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415072-93F3-4FDA-96B8-7DFD2874C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C2D828-7FBF-4467-B527-793E0E978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9D10F1D-AB99-42AD-8720-CDF3499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BF01F05-8464-452A-A278-4A40757B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BCC0363-6CA5-4B64-A66F-47873255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CBACBAB2-7577-4339-B610-7245E449D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DFCB19D4-D4D4-4AFD-9ECC-A6D0E4AE2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B32E423-85B7-4B28-B5C3-AB63224A4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DC38A14-94ED-496F-851A-CA6A98898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4E862E4-F307-4A50-A3A9-0A79FD36D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9166907-AC5B-4D9B-A028-883F876BA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689"/>
          <a:stretch/>
        </p:blipFill>
        <p:spPr>
          <a:xfrm>
            <a:off x="1" y="10"/>
            <a:ext cx="4319259" cy="6857990"/>
          </a:xfrm>
          <a:custGeom>
            <a:avLst/>
            <a:gdLst>
              <a:gd name="connsiteX0" fmla="*/ 0 w 4319259"/>
              <a:gd name="connsiteY0" fmla="*/ 0 h 6858000"/>
              <a:gd name="connsiteX1" fmla="*/ 4319259 w 4319259"/>
              <a:gd name="connsiteY1" fmla="*/ 0 h 6858000"/>
              <a:gd name="connsiteX2" fmla="*/ 4290943 w 4319259"/>
              <a:gd name="connsiteY2" fmla="*/ 189570 h 6858000"/>
              <a:gd name="connsiteX3" fmla="*/ 4287560 w 4319259"/>
              <a:gd name="connsiteY3" fmla="*/ 189570 h 6858000"/>
              <a:gd name="connsiteX4" fmla="*/ 3291496 w 4319259"/>
              <a:gd name="connsiteY4" fmla="*/ 6858000 h 6858000"/>
              <a:gd name="connsiteX5" fmla="*/ 0 w 431925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9259" h="6858000">
                <a:moveTo>
                  <a:pt x="0" y="0"/>
                </a:moveTo>
                <a:lnTo>
                  <a:pt x="4319259" y="0"/>
                </a:lnTo>
                <a:lnTo>
                  <a:pt x="4290943" y="189570"/>
                </a:lnTo>
                <a:lnTo>
                  <a:pt x="4287560" y="189570"/>
                </a:lnTo>
                <a:lnTo>
                  <a:pt x="32914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Isosceles Triangle 30">
            <a:extLst>
              <a:ext uri="{FF2B5EF4-FFF2-40B4-BE49-F238E27FC236}">
                <a16:creationId xmlns:a16="http://schemas.microsoft.com/office/drawing/2014/main" id="{AAE91109-6523-4FB6-AAD7-035E8C413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0F625D-0D83-48C3-AA38-ED1192BE9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0" r="-2" b="8721"/>
          <a:stretch/>
        </p:blipFill>
        <p:spPr>
          <a:xfrm>
            <a:off x="3294151" y="10"/>
            <a:ext cx="4820935" cy="6857990"/>
          </a:xfrm>
          <a:custGeom>
            <a:avLst/>
            <a:gdLst>
              <a:gd name="connsiteX0" fmla="*/ 1027763 w 4820935"/>
              <a:gd name="connsiteY0" fmla="*/ 0 h 6858000"/>
              <a:gd name="connsiteX1" fmla="*/ 4820935 w 4820935"/>
              <a:gd name="connsiteY1" fmla="*/ 0 h 6858000"/>
              <a:gd name="connsiteX2" fmla="*/ 4792619 w 4820935"/>
              <a:gd name="connsiteY2" fmla="*/ 189570 h 6858000"/>
              <a:gd name="connsiteX3" fmla="*/ 4789235 w 4820935"/>
              <a:gd name="connsiteY3" fmla="*/ 189570 h 6858000"/>
              <a:gd name="connsiteX4" fmla="*/ 3793172 w 4820935"/>
              <a:gd name="connsiteY4" fmla="*/ 6858000 h 6858000"/>
              <a:gd name="connsiteX5" fmla="*/ 0 w 4820935"/>
              <a:gd name="connsiteY5" fmla="*/ 6858000 h 6858000"/>
              <a:gd name="connsiteX6" fmla="*/ 26598 w 4820935"/>
              <a:gd name="connsiteY6" fmla="*/ 6679936 h 6858000"/>
              <a:gd name="connsiteX7" fmla="*/ 29982 w 4820935"/>
              <a:gd name="connsiteY7" fmla="*/ 66799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0935" h="6858000">
                <a:moveTo>
                  <a:pt x="1027763" y="0"/>
                </a:moveTo>
                <a:lnTo>
                  <a:pt x="4820935" y="0"/>
                </a:lnTo>
                <a:lnTo>
                  <a:pt x="4792619" y="189570"/>
                </a:lnTo>
                <a:lnTo>
                  <a:pt x="4789235" y="189570"/>
                </a:lnTo>
                <a:lnTo>
                  <a:pt x="3793172" y="6858000"/>
                </a:lnTo>
                <a:lnTo>
                  <a:pt x="0" y="6858000"/>
                </a:lnTo>
                <a:lnTo>
                  <a:pt x="26598" y="6679936"/>
                </a:lnTo>
                <a:lnTo>
                  <a:pt x="29982" y="6679936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BD8D59-AC81-4A74-8C19-CD16D39A8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38"/>
          <a:stretch/>
        </p:blipFill>
        <p:spPr>
          <a:xfrm>
            <a:off x="7086750" y="10"/>
            <a:ext cx="5105250" cy="6857990"/>
          </a:xfrm>
          <a:custGeom>
            <a:avLst/>
            <a:gdLst>
              <a:gd name="connsiteX0" fmla="*/ 1027763 w 5105250"/>
              <a:gd name="connsiteY0" fmla="*/ 0 h 6858000"/>
              <a:gd name="connsiteX1" fmla="*/ 5105250 w 5105250"/>
              <a:gd name="connsiteY1" fmla="*/ 0 h 6858000"/>
              <a:gd name="connsiteX2" fmla="*/ 5105250 w 5105250"/>
              <a:gd name="connsiteY2" fmla="*/ 6858000 h 6858000"/>
              <a:gd name="connsiteX3" fmla="*/ 0 w 5105250"/>
              <a:gd name="connsiteY3" fmla="*/ 6858000 h 6858000"/>
              <a:gd name="connsiteX4" fmla="*/ 26597 w 5105250"/>
              <a:gd name="connsiteY4" fmla="*/ 6679936 h 6858000"/>
              <a:gd name="connsiteX5" fmla="*/ 29981 w 5105250"/>
              <a:gd name="connsiteY5" fmla="*/ 66799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250" h="6858000">
                <a:moveTo>
                  <a:pt x="1027763" y="0"/>
                </a:moveTo>
                <a:lnTo>
                  <a:pt x="5105250" y="0"/>
                </a:lnTo>
                <a:lnTo>
                  <a:pt x="5105250" y="6858000"/>
                </a:lnTo>
                <a:lnTo>
                  <a:pt x="0" y="6858000"/>
                </a:lnTo>
                <a:lnTo>
                  <a:pt x="26597" y="6679936"/>
                </a:lnTo>
                <a:lnTo>
                  <a:pt x="29981" y="6679936"/>
                </a:lnTo>
                <a:close/>
              </a:path>
            </a:pathLst>
          </a:custGeom>
        </p:spPr>
      </p:pic>
      <p:sp>
        <p:nvSpPr>
          <p:cNvPr id="62" name="Freeform 52">
            <a:extLst>
              <a:ext uri="{FF2B5EF4-FFF2-40B4-BE49-F238E27FC236}">
                <a16:creationId xmlns:a16="http://schemas.microsoft.com/office/drawing/2014/main" id="{66483CF5-F8B0-4027-AF91-2B9EA2607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chemeClr val="tx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41">
            <a:extLst>
              <a:ext uri="{FF2B5EF4-FFF2-40B4-BE49-F238E27FC236}">
                <a16:creationId xmlns:a16="http://schemas.microsoft.com/office/drawing/2014/main" id="{CDEF4CAD-0802-4E16-AC51-4DD83B27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33BD7DEA-A77B-4C15-A0C4-0343479F7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B532CFB-8BEF-4A27-A25B-690BD21E8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68D1C50A-F4EA-4F14-B923-B154D938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24">
            <a:extLst>
              <a:ext uri="{FF2B5EF4-FFF2-40B4-BE49-F238E27FC236}">
                <a16:creationId xmlns:a16="http://schemas.microsoft.com/office/drawing/2014/main" id="{61BD1D5E-05D0-4B4D-885D-46907A71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D3CD8986-A9A0-4D27-87EB-08D097327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71C46AE8-0B3A-43F1-96FC-F5AA49C2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C7D29A34-DA83-48B9-AE26-667A5A42B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29">
            <a:extLst>
              <a:ext uri="{FF2B5EF4-FFF2-40B4-BE49-F238E27FC236}">
                <a16:creationId xmlns:a16="http://schemas.microsoft.com/office/drawing/2014/main" id="{685B99FF-7D64-4CD6-86AC-F6210756E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6AE9-16E9-4B43-BD5E-08CDC99A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01" y="4267831"/>
            <a:ext cx="5181601" cy="1329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BA68-8508-457F-B56F-23F79A8C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01" y="5597506"/>
            <a:ext cx="5820084" cy="126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Modern GUI</a:t>
            </a:r>
          </a:p>
          <a:p>
            <a:r>
              <a:rPr lang="en-US" sz="1600" dirty="0">
                <a:solidFill>
                  <a:schemeClr val="bg1"/>
                </a:solidFill>
              </a:rPr>
              <a:t>Saved preferences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Effects/music – on/off</a:t>
            </a:r>
          </a:p>
        </p:txBody>
      </p:sp>
    </p:spTree>
    <p:extLst>
      <p:ext uri="{BB962C8B-B14F-4D97-AF65-F5344CB8AC3E}">
        <p14:creationId xmlns:p14="http://schemas.microsoft.com/office/powerpoint/2010/main" val="250864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DE407-3780-45D4-88E4-4134906E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1937-CC61-407E-B3A4-51430E59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648" y="1100051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Modules implemented individually</a:t>
            </a:r>
          </a:p>
          <a:p>
            <a:r>
              <a:rPr lang="en-US" dirty="0">
                <a:solidFill>
                  <a:srgbClr val="FFFFFF"/>
                </a:solidFill>
              </a:rPr>
              <a:t>Brought together in the end</a:t>
            </a:r>
          </a:p>
          <a:p>
            <a:r>
              <a:rPr lang="en-US" dirty="0">
                <a:solidFill>
                  <a:srgbClr val="FFFFFF"/>
                </a:solidFill>
              </a:rPr>
              <a:t>Ex – collision, obstacle generation.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Appropriated into the game</a:t>
            </a:r>
          </a:p>
          <a:p>
            <a:r>
              <a:rPr lang="en-US" dirty="0" err="1">
                <a:solidFill>
                  <a:srgbClr val="FFFFFF"/>
                </a:solidFill>
              </a:rPr>
              <a:t>GameObject</a:t>
            </a:r>
            <a:r>
              <a:rPr lang="en-US" dirty="0">
                <a:solidFill>
                  <a:srgbClr val="FFFFFF"/>
                </a:solidFill>
              </a:rPr>
              <a:t> – key class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0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Retro Game Demonstration</vt:lpstr>
      <vt:lpstr>Introduction </vt:lpstr>
      <vt:lpstr>Our Group</vt:lpstr>
      <vt:lpstr>Overview </vt:lpstr>
      <vt:lpstr>Demonstration</vt:lpstr>
      <vt:lpstr>Design Approach</vt:lpstr>
      <vt:lpstr>UML Diagram</vt:lpstr>
      <vt:lpstr>User Interface</vt:lpstr>
      <vt:lpstr>Logic</vt:lpstr>
      <vt:lpstr>Graphics and  Sounds</vt:lpstr>
      <vt:lpstr>Testing</vt:lpstr>
      <vt:lpstr>Improvements, Extensions and Optimisation</vt:lpstr>
      <vt:lpstr>Questions ???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Game Demonstration</dc:title>
  <dc:creator>Kriti Tripathi</dc:creator>
  <cp:lastModifiedBy>Kriti Tripathi</cp:lastModifiedBy>
  <cp:revision>16</cp:revision>
  <dcterms:created xsi:type="dcterms:W3CDTF">2018-05-24T06:34:06Z</dcterms:created>
  <dcterms:modified xsi:type="dcterms:W3CDTF">2018-05-24T08:48:36Z</dcterms:modified>
</cp:coreProperties>
</file>