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8" r:id="rId4"/>
    <p:sldId id="260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EC0"/>
    <a:srgbClr val="F73302"/>
    <a:srgbClr val="00B050"/>
    <a:srgbClr val="595959"/>
    <a:srgbClr val="F78D7C"/>
    <a:srgbClr val="34AC8B"/>
    <a:srgbClr val="5968B0"/>
    <a:srgbClr val="FFC000"/>
    <a:srgbClr val="00B0F0"/>
    <a:srgbClr val="212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CD37-37EB-4CDA-A728-3C1023CE6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2FC7F-FE70-497B-9047-8E6F9C6EA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43946-D8F5-41C6-9469-9C8E4804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3C4-5123-4703-8FF5-8D147FD64F92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A2CB-151C-438A-9B07-F48B0F03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4DE27-14D7-4E92-AB34-6BBCDCE4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1BBC-07E6-42AF-96B6-7EEB10056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CBED-75E2-41D6-BBAE-B6062D09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520CC-8CCA-439E-B51C-DD0950190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C2303-7FAA-4265-A9F8-42A7DCF6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3C4-5123-4703-8FF5-8D147FD64F92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26465-144B-4433-9F2E-6A752AB9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29ED4-D9FE-475F-BEDD-8444B445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1BBC-07E6-42AF-96B6-7EEB10056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1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7104A-EAA7-4B18-B9AE-592DE50A4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B5824-91B3-44BF-A57E-83529FCD8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CAE41-7B80-44C1-A0CA-EC82F4A1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3C4-5123-4703-8FF5-8D147FD64F92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C4C9-6C2E-4C24-85ED-DFC3187B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92952-809E-49F0-B7F8-BC675706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1BBC-07E6-42AF-96B6-7EEB10056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9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4D64-E741-4E0A-96EB-EC8832E7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FA160-E9BD-4D95-AEBE-B7E2611A4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51E03-B1C2-4E72-95AA-D10C08F2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3C4-5123-4703-8FF5-8D147FD64F92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3D46-E6FB-47CC-B38A-40B33B20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1899-2B7A-41E1-9BEF-8E603C80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1BBC-07E6-42AF-96B6-7EEB10056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1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84BC-06F6-4F5A-917B-038C91A4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ECDD4-F465-42A1-857C-5094219A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89EE-6538-4407-8301-7B2FC17B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3C4-5123-4703-8FF5-8D147FD64F92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E3FFA-E87A-4DB4-B373-6F7B40F4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C06F5-26C0-4268-A88C-BD9697F5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1BBC-07E6-42AF-96B6-7EEB10056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2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4FA0-8E0C-4406-9045-6864889A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21565-BFEC-439F-94F1-1658DC312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9AD98-1E8F-41F0-A991-FA70F8C45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D70C7-1523-4046-8528-AFF0EE0F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3C4-5123-4703-8FF5-8D147FD64F92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54E9F-D09B-4333-A264-74BAB719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C241B-AE0C-46DE-8501-4DE05C49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1BBC-07E6-42AF-96B6-7EEB10056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8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93D3-FD8D-408A-95F3-A63F188F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CC5C6-8715-4550-B31D-D652F4C4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00E8E-E6D4-4096-8099-05EB5136E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BB426-E2FF-416F-8311-A37A3B7A9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C5894-547D-4C82-A80F-92F1A6855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98DBB-6782-430E-A479-7BBFD23C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3C4-5123-4703-8FF5-8D147FD64F92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EDB66-1277-4DBF-89ED-563A80CC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0F4F5-D6EB-4D5F-BADE-5CB49A06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1BBC-07E6-42AF-96B6-7EEB10056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BD2C-6D21-4016-9124-186FAC85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24991-4905-467D-9B9D-042EE4C2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3C4-5123-4703-8FF5-8D147FD64F92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D2F8C-38A9-4540-B722-330EAA6B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A7A22-6B12-4CDC-9216-9072AD3E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1BBC-07E6-42AF-96B6-7EEB10056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7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052D5-9542-4869-9202-7629B7F2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3C4-5123-4703-8FF5-8D147FD64F92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4806A-BA8B-4ACE-AAE3-EA114BAA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6580A-FCAE-412D-9ACD-637A4B37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1BBC-07E6-42AF-96B6-7EEB10056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9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5E8D-692E-4B37-B947-204FF74D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FA7B2-FC1B-463B-8E16-9CB4D990B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04991-8CCF-487D-BBC0-B9E0DE965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F32E5-4263-426D-91BF-E090BAE1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3C4-5123-4703-8FF5-8D147FD64F92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BA857-BCF0-45FD-9A5A-124FDFA0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E9A6E-D85E-4D77-8A6E-1E23C8B5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1BBC-07E6-42AF-96B6-7EEB10056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2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E06D-EDED-4B67-AFB2-029A6741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C0D6E-257F-4541-A758-6F28A1F1B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4A7EF-D36A-4395-8378-D0A633F24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42B4E-2475-40B4-BBF3-FD430CE8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3C4-5123-4703-8FF5-8D147FD64F92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616AF-E96E-4B99-BD9C-F89CA386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0A26B-7778-4FEA-9444-2D9097E3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1BBC-07E6-42AF-96B6-7EEB10056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42891-71C2-48F7-B4C9-31C32F97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48991-A505-4799-9A51-5CCB411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B1683-1E51-48B1-AB83-E07781182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853C4-5123-4703-8FF5-8D147FD64F92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81A2C-57E5-4FE7-95E5-2CB7A7212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4901-61E7-4663-A466-2DB3822B3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61BBC-07E6-42AF-96B6-7EEB10056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9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6CF52-F2A7-4D3F-AB67-644BFA84C0C0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12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5EDB74-995F-4155-BF89-7EC3A87B021C}"/>
              </a:ext>
            </a:extLst>
          </p:cNvPr>
          <p:cNvSpPr/>
          <p:nvPr/>
        </p:nvSpPr>
        <p:spPr>
          <a:xfrm>
            <a:off x="50799" y="105394"/>
            <a:ext cx="12090400" cy="717451"/>
          </a:xfrm>
          <a:prstGeom prst="rect">
            <a:avLst/>
          </a:prstGeom>
          <a:solidFill>
            <a:srgbClr val="2A2D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CA521-21EC-440F-B794-36CC6F7E6BEA}"/>
              </a:ext>
            </a:extLst>
          </p:cNvPr>
          <p:cNvSpPr txBox="1"/>
          <p:nvPr/>
        </p:nvSpPr>
        <p:spPr>
          <a:xfrm>
            <a:off x="586857" y="359006"/>
            <a:ext cx="299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bg1"/>
                </a:solidFill>
                <a:latin typeface="Bahnschrift" panose="020B0502040204020203" pitchFamily="34" charset="0"/>
              </a:rPr>
              <a:t>Surat </a:t>
            </a:r>
            <a:r>
              <a:rPr lang="en-US" sz="1400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Administrasi</a:t>
            </a:r>
            <a:r>
              <a:rPr lang="en-US" sz="1400" u="sng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1400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Desa</a:t>
            </a:r>
            <a:r>
              <a:rPr lang="en-US" sz="1400" u="sng" dirty="0">
                <a:solidFill>
                  <a:schemeClr val="bg1"/>
                </a:solidFill>
                <a:latin typeface="Bahnschrift" panose="020B0502040204020203" pitchFamily="34" charset="0"/>
              </a:rPr>
              <a:t> v2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31C5FC-950B-4BBA-B6D0-F68AB69D534B}"/>
              </a:ext>
            </a:extLst>
          </p:cNvPr>
          <p:cNvGrpSpPr/>
          <p:nvPr/>
        </p:nvGrpSpPr>
        <p:grpSpPr>
          <a:xfrm>
            <a:off x="3030810" y="359007"/>
            <a:ext cx="1403535" cy="307777"/>
            <a:chOff x="2379886" y="1329397"/>
            <a:chExt cx="1993331" cy="4572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FFDDADA-0413-44AA-B972-A3571B799CC8}"/>
                </a:ext>
              </a:extLst>
            </p:cNvPr>
            <p:cNvSpPr/>
            <p:nvPr/>
          </p:nvSpPr>
          <p:spPr>
            <a:xfrm>
              <a:off x="2379886" y="1329397"/>
              <a:ext cx="1993331" cy="457200"/>
            </a:xfrm>
            <a:prstGeom prst="roundRect">
              <a:avLst/>
            </a:prstGeom>
            <a:solidFill>
              <a:srgbClr val="F73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</a:rPr>
                <a:t>Beranda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CAA6073-61C9-4D9F-88A8-B0EF222D7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383" y="1385907"/>
              <a:ext cx="316270" cy="32202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ED500A-D0F2-43BB-B4C3-A287192B19CD}"/>
              </a:ext>
            </a:extLst>
          </p:cNvPr>
          <p:cNvGrpSpPr/>
          <p:nvPr/>
        </p:nvGrpSpPr>
        <p:grpSpPr>
          <a:xfrm>
            <a:off x="4523394" y="362229"/>
            <a:ext cx="1601627" cy="307777"/>
            <a:chOff x="5672463" y="293625"/>
            <a:chExt cx="1645678" cy="35528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7C37BBA-75FC-4BDA-AD0B-93DD8BD53C78}"/>
                </a:ext>
              </a:extLst>
            </p:cNvPr>
            <p:cNvSpPr/>
            <p:nvPr/>
          </p:nvSpPr>
          <p:spPr>
            <a:xfrm>
              <a:off x="5672463" y="293625"/>
              <a:ext cx="1645678" cy="355280"/>
            </a:xfrm>
            <a:prstGeom prst="roundRect">
              <a:avLst/>
            </a:prstGeom>
            <a:solidFill>
              <a:srgbClr val="F73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      Data </a:t>
              </a:r>
              <a:r>
                <a:rPr lang="en-US" sz="1400" b="1" dirty="0" err="1">
                  <a:solidFill>
                    <a:schemeClr val="bg1"/>
                  </a:solidFill>
                </a:rPr>
                <a:t>Penduduk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CD364A2-E83C-4178-A1CD-C084DA0E7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8915" y="312390"/>
              <a:ext cx="303995" cy="303995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29A211-2ED9-4463-BA7A-0AB7FE96F096}"/>
              </a:ext>
            </a:extLst>
          </p:cNvPr>
          <p:cNvGrpSpPr/>
          <p:nvPr/>
        </p:nvGrpSpPr>
        <p:grpSpPr>
          <a:xfrm>
            <a:off x="6214070" y="359007"/>
            <a:ext cx="1403535" cy="307777"/>
            <a:chOff x="5015147" y="1165731"/>
            <a:chExt cx="1645678" cy="35528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7BECCAB-E6A0-4A84-A2DA-0866307D0D0B}"/>
                </a:ext>
              </a:extLst>
            </p:cNvPr>
            <p:cNvSpPr/>
            <p:nvPr/>
          </p:nvSpPr>
          <p:spPr>
            <a:xfrm>
              <a:off x="5015147" y="1165731"/>
              <a:ext cx="1645678" cy="355280"/>
            </a:xfrm>
            <a:prstGeom prst="roundRect">
              <a:avLst/>
            </a:prstGeom>
            <a:solidFill>
              <a:srgbClr val="F73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Surat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CDA4FA4-2141-43E2-B14A-6AF270747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503" y="1180445"/>
              <a:ext cx="322760" cy="32276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B2593E-F1BD-41A9-9C5C-59CAB29FD6A0}"/>
              </a:ext>
            </a:extLst>
          </p:cNvPr>
          <p:cNvGrpSpPr/>
          <p:nvPr/>
        </p:nvGrpSpPr>
        <p:grpSpPr>
          <a:xfrm>
            <a:off x="7706654" y="359007"/>
            <a:ext cx="1403535" cy="307777"/>
            <a:chOff x="5169155" y="1637504"/>
            <a:chExt cx="1645678" cy="35528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ABBBBFB-31B9-4157-971A-54C82D8974E5}"/>
                </a:ext>
              </a:extLst>
            </p:cNvPr>
            <p:cNvSpPr/>
            <p:nvPr/>
          </p:nvSpPr>
          <p:spPr>
            <a:xfrm>
              <a:off x="5169155" y="1637504"/>
              <a:ext cx="1645678" cy="355280"/>
            </a:xfrm>
            <a:prstGeom prst="roundRect">
              <a:avLst/>
            </a:prstGeom>
            <a:solidFill>
              <a:srgbClr val="F73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Buka Sheet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4ABA32-6EF1-4ECC-951F-FF3E3F266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9156" y="1655311"/>
              <a:ext cx="316658" cy="316659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5F7F44B-0509-41A6-B455-0F2754E11D28}"/>
              </a:ext>
            </a:extLst>
          </p:cNvPr>
          <p:cNvGrpSpPr/>
          <p:nvPr/>
        </p:nvGrpSpPr>
        <p:grpSpPr>
          <a:xfrm>
            <a:off x="9199238" y="359007"/>
            <a:ext cx="1403535" cy="307777"/>
            <a:chOff x="6886755" y="1577029"/>
            <a:chExt cx="1488067" cy="307777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96A3A15-8B3D-4577-AB5C-7DA262293E52}"/>
                </a:ext>
              </a:extLst>
            </p:cNvPr>
            <p:cNvSpPr/>
            <p:nvPr/>
          </p:nvSpPr>
          <p:spPr>
            <a:xfrm>
              <a:off x="6886755" y="1577029"/>
              <a:ext cx="1488067" cy="307777"/>
            </a:xfrm>
            <a:prstGeom prst="roundRect">
              <a:avLst/>
            </a:prstGeom>
            <a:solidFill>
              <a:srgbClr val="F73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Simpan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C1A696-36EE-4F85-A630-1644A855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7988" y="1597593"/>
              <a:ext cx="274320" cy="27432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437C429-890E-4A4E-952C-5FAE12402FF8}"/>
              </a:ext>
            </a:extLst>
          </p:cNvPr>
          <p:cNvGrpSpPr/>
          <p:nvPr/>
        </p:nvGrpSpPr>
        <p:grpSpPr>
          <a:xfrm>
            <a:off x="10691823" y="359007"/>
            <a:ext cx="1403535" cy="307777"/>
            <a:chOff x="8023998" y="1555305"/>
            <a:chExt cx="1415315" cy="307777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5FAC8B3-13E1-4D06-BE52-4415BD5D3E76}"/>
                </a:ext>
              </a:extLst>
            </p:cNvPr>
            <p:cNvSpPr/>
            <p:nvPr/>
          </p:nvSpPr>
          <p:spPr>
            <a:xfrm>
              <a:off x="8023998" y="1555305"/>
              <a:ext cx="1415315" cy="307777"/>
            </a:xfrm>
            <a:prstGeom prst="roundRect">
              <a:avLst/>
            </a:prstGeom>
            <a:solidFill>
              <a:srgbClr val="F73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Keluar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1B043BC-E030-450A-BB2D-4480F1CE6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478" y="1572033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370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6CF52-F2A7-4D3F-AB67-644BFA84C0C0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12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5EDB74-995F-4155-BF89-7EC3A87B021C}"/>
              </a:ext>
            </a:extLst>
          </p:cNvPr>
          <p:cNvSpPr/>
          <p:nvPr/>
        </p:nvSpPr>
        <p:spPr>
          <a:xfrm>
            <a:off x="50799" y="105394"/>
            <a:ext cx="12090400" cy="717451"/>
          </a:xfrm>
          <a:prstGeom prst="rect">
            <a:avLst/>
          </a:prstGeom>
          <a:solidFill>
            <a:srgbClr val="2A2D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CA521-21EC-440F-B794-36CC6F7E6BEA}"/>
              </a:ext>
            </a:extLst>
          </p:cNvPr>
          <p:cNvSpPr txBox="1"/>
          <p:nvPr/>
        </p:nvSpPr>
        <p:spPr>
          <a:xfrm>
            <a:off x="586857" y="359006"/>
            <a:ext cx="299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bg1"/>
                </a:solidFill>
                <a:latin typeface="Bahnschrift" panose="020B0502040204020203" pitchFamily="34" charset="0"/>
              </a:rPr>
              <a:t>Surat </a:t>
            </a:r>
            <a:r>
              <a:rPr lang="en-US" sz="1400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Administrasi</a:t>
            </a:r>
            <a:r>
              <a:rPr lang="en-US" sz="1400" u="sng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1400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Desa</a:t>
            </a:r>
            <a:r>
              <a:rPr lang="en-US" sz="1400" u="sng" dirty="0">
                <a:solidFill>
                  <a:schemeClr val="bg1"/>
                </a:solidFill>
                <a:latin typeface="Bahnschrift" panose="020B0502040204020203" pitchFamily="34" charset="0"/>
              </a:rPr>
              <a:t> v2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31C5FC-950B-4BBA-B6D0-F68AB69D534B}"/>
              </a:ext>
            </a:extLst>
          </p:cNvPr>
          <p:cNvGrpSpPr/>
          <p:nvPr/>
        </p:nvGrpSpPr>
        <p:grpSpPr>
          <a:xfrm>
            <a:off x="3030810" y="359007"/>
            <a:ext cx="1403535" cy="307777"/>
            <a:chOff x="2379886" y="1329397"/>
            <a:chExt cx="1993331" cy="4572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FFDDADA-0413-44AA-B972-A3571B799CC8}"/>
                </a:ext>
              </a:extLst>
            </p:cNvPr>
            <p:cNvSpPr/>
            <p:nvPr/>
          </p:nvSpPr>
          <p:spPr>
            <a:xfrm>
              <a:off x="2379886" y="1329397"/>
              <a:ext cx="1993331" cy="457200"/>
            </a:xfrm>
            <a:prstGeom prst="roundRect">
              <a:avLst/>
            </a:prstGeom>
            <a:solidFill>
              <a:srgbClr val="F73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</a:rPr>
                <a:t>Beranda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CAA6073-61C9-4D9F-88A8-B0EF222D7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383" y="1385907"/>
              <a:ext cx="316270" cy="32202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ED500A-D0F2-43BB-B4C3-A287192B19CD}"/>
              </a:ext>
            </a:extLst>
          </p:cNvPr>
          <p:cNvGrpSpPr/>
          <p:nvPr/>
        </p:nvGrpSpPr>
        <p:grpSpPr>
          <a:xfrm>
            <a:off x="4523394" y="362229"/>
            <a:ext cx="1601627" cy="307777"/>
            <a:chOff x="5672463" y="293625"/>
            <a:chExt cx="1645678" cy="35528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7C37BBA-75FC-4BDA-AD0B-93DD8BD53C78}"/>
                </a:ext>
              </a:extLst>
            </p:cNvPr>
            <p:cNvSpPr/>
            <p:nvPr/>
          </p:nvSpPr>
          <p:spPr>
            <a:xfrm>
              <a:off x="5672463" y="293625"/>
              <a:ext cx="1645678" cy="355280"/>
            </a:xfrm>
            <a:prstGeom prst="roundRect">
              <a:avLst/>
            </a:prstGeom>
            <a:solidFill>
              <a:srgbClr val="F73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      Data </a:t>
              </a:r>
              <a:r>
                <a:rPr lang="en-US" sz="1400" b="1" dirty="0" err="1">
                  <a:solidFill>
                    <a:schemeClr val="bg1"/>
                  </a:solidFill>
                </a:rPr>
                <a:t>Penduduk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CD364A2-E83C-4178-A1CD-C084DA0E7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8915" y="312390"/>
              <a:ext cx="303995" cy="303995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29A211-2ED9-4463-BA7A-0AB7FE96F096}"/>
              </a:ext>
            </a:extLst>
          </p:cNvPr>
          <p:cNvGrpSpPr/>
          <p:nvPr/>
        </p:nvGrpSpPr>
        <p:grpSpPr>
          <a:xfrm>
            <a:off x="6214070" y="359007"/>
            <a:ext cx="1403535" cy="307777"/>
            <a:chOff x="5015147" y="1165731"/>
            <a:chExt cx="1645678" cy="35528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7BECCAB-E6A0-4A84-A2DA-0866307D0D0B}"/>
                </a:ext>
              </a:extLst>
            </p:cNvPr>
            <p:cNvSpPr/>
            <p:nvPr/>
          </p:nvSpPr>
          <p:spPr>
            <a:xfrm>
              <a:off x="5015147" y="1165731"/>
              <a:ext cx="1645678" cy="355280"/>
            </a:xfrm>
            <a:prstGeom prst="roundRect">
              <a:avLst/>
            </a:prstGeom>
            <a:solidFill>
              <a:srgbClr val="F73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Surat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CDA4FA4-2141-43E2-B14A-6AF270747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503" y="1180445"/>
              <a:ext cx="322760" cy="32276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B2593E-F1BD-41A9-9C5C-59CAB29FD6A0}"/>
              </a:ext>
            </a:extLst>
          </p:cNvPr>
          <p:cNvGrpSpPr/>
          <p:nvPr/>
        </p:nvGrpSpPr>
        <p:grpSpPr>
          <a:xfrm>
            <a:off x="7706654" y="359007"/>
            <a:ext cx="1403535" cy="307777"/>
            <a:chOff x="5169155" y="1637504"/>
            <a:chExt cx="1645678" cy="35528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ABBBBFB-31B9-4157-971A-54C82D8974E5}"/>
                </a:ext>
              </a:extLst>
            </p:cNvPr>
            <p:cNvSpPr/>
            <p:nvPr/>
          </p:nvSpPr>
          <p:spPr>
            <a:xfrm>
              <a:off x="5169155" y="1637504"/>
              <a:ext cx="1645678" cy="355280"/>
            </a:xfrm>
            <a:prstGeom prst="roundRect">
              <a:avLst/>
            </a:prstGeom>
            <a:solidFill>
              <a:srgbClr val="F73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Buka Sheet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4ABA32-6EF1-4ECC-951F-FF3E3F266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9156" y="1655311"/>
              <a:ext cx="316658" cy="316659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5F7F44B-0509-41A6-B455-0F2754E11D28}"/>
              </a:ext>
            </a:extLst>
          </p:cNvPr>
          <p:cNvGrpSpPr/>
          <p:nvPr/>
        </p:nvGrpSpPr>
        <p:grpSpPr>
          <a:xfrm>
            <a:off x="9199238" y="359007"/>
            <a:ext cx="1403535" cy="307777"/>
            <a:chOff x="6886755" y="1577029"/>
            <a:chExt cx="1488067" cy="307777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96A3A15-8B3D-4577-AB5C-7DA262293E52}"/>
                </a:ext>
              </a:extLst>
            </p:cNvPr>
            <p:cNvSpPr/>
            <p:nvPr/>
          </p:nvSpPr>
          <p:spPr>
            <a:xfrm>
              <a:off x="6886755" y="1577029"/>
              <a:ext cx="1488067" cy="307777"/>
            </a:xfrm>
            <a:prstGeom prst="roundRect">
              <a:avLst/>
            </a:prstGeom>
            <a:solidFill>
              <a:srgbClr val="F73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Simpan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C1A696-36EE-4F85-A630-1644A855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7988" y="1597593"/>
              <a:ext cx="274320" cy="27432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437C429-890E-4A4E-952C-5FAE12402FF8}"/>
              </a:ext>
            </a:extLst>
          </p:cNvPr>
          <p:cNvGrpSpPr/>
          <p:nvPr/>
        </p:nvGrpSpPr>
        <p:grpSpPr>
          <a:xfrm>
            <a:off x="10691823" y="359007"/>
            <a:ext cx="1403535" cy="307777"/>
            <a:chOff x="8023998" y="1555305"/>
            <a:chExt cx="1415315" cy="307777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5FAC8B3-13E1-4D06-BE52-4415BD5D3E76}"/>
                </a:ext>
              </a:extLst>
            </p:cNvPr>
            <p:cNvSpPr/>
            <p:nvPr/>
          </p:nvSpPr>
          <p:spPr>
            <a:xfrm>
              <a:off x="8023998" y="1555305"/>
              <a:ext cx="1415315" cy="307777"/>
            </a:xfrm>
            <a:prstGeom prst="roundRect">
              <a:avLst/>
            </a:prstGeom>
            <a:solidFill>
              <a:srgbClr val="F73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Keluar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1B043BC-E030-450A-BB2D-4480F1CE6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478" y="1572033"/>
              <a:ext cx="274320" cy="27432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B8416B6-95A9-47DE-812E-70AA79AD5C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0226" y="1638300"/>
            <a:ext cx="5952801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3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5EDB74-995F-4155-BF89-7EC3A87B021C}"/>
              </a:ext>
            </a:extLst>
          </p:cNvPr>
          <p:cNvSpPr/>
          <p:nvPr/>
        </p:nvSpPr>
        <p:spPr>
          <a:xfrm>
            <a:off x="50799" y="105394"/>
            <a:ext cx="12090400" cy="717451"/>
          </a:xfrm>
          <a:prstGeom prst="rect">
            <a:avLst/>
          </a:prstGeom>
          <a:solidFill>
            <a:srgbClr val="2A2D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CA521-21EC-440F-B794-36CC6F7E6BEA}"/>
              </a:ext>
            </a:extLst>
          </p:cNvPr>
          <p:cNvSpPr txBox="1"/>
          <p:nvPr/>
        </p:nvSpPr>
        <p:spPr>
          <a:xfrm>
            <a:off x="694029" y="325619"/>
            <a:ext cx="2995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Surat </a:t>
            </a:r>
            <a:r>
              <a:rPr lang="en-US" sz="1200" dirty="0" err="1">
                <a:solidFill>
                  <a:schemeClr val="bg1"/>
                </a:solidFill>
                <a:latin typeface="Bahnschrift" panose="020B0502040204020203" pitchFamily="34" charset="0"/>
              </a:rPr>
              <a:t>Administrasi</a:t>
            </a:r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Bahnschrift" panose="020B0502040204020203" pitchFamily="34" charset="0"/>
              </a:rPr>
              <a:t>Desa</a:t>
            </a:r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 v2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31C5FC-950B-4BBA-B6D0-F68AB69D534B}"/>
              </a:ext>
            </a:extLst>
          </p:cNvPr>
          <p:cNvGrpSpPr/>
          <p:nvPr/>
        </p:nvGrpSpPr>
        <p:grpSpPr>
          <a:xfrm>
            <a:off x="2987602" y="359007"/>
            <a:ext cx="1403535" cy="307777"/>
            <a:chOff x="2379886" y="1329397"/>
            <a:chExt cx="1993331" cy="4572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FFDDADA-0413-44AA-B972-A3571B799CC8}"/>
                </a:ext>
              </a:extLst>
            </p:cNvPr>
            <p:cNvSpPr/>
            <p:nvPr/>
          </p:nvSpPr>
          <p:spPr>
            <a:xfrm>
              <a:off x="2379886" y="1329397"/>
              <a:ext cx="1993331" cy="457200"/>
            </a:xfrm>
            <a:prstGeom prst="roundRect">
              <a:avLst/>
            </a:prstGeom>
            <a:solidFill>
              <a:srgbClr val="F73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Beranda</a:t>
              </a:r>
              <a:endParaRPr lang="en-US" sz="14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CAA6073-61C9-4D9F-88A8-B0EF222D7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383" y="1385907"/>
              <a:ext cx="316270" cy="32202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ED500A-D0F2-43BB-B4C3-A287192B19CD}"/>
              </a:ext>
            </a:extLst>
          </p:cNvPr>
          <p:cNvGrpSpPr/>
          <p:nvPr/>
        </p:nvGrpSpPr>
        <p:grpSpPr>
          <a:xfrm>
            <a:off x="4480186" y="359007"/>
            <a:ext cx="1403535" cy="307777"/>
            <a:chOff x="5672463" y="293625"/>
            <a:chExt cx="1645678" cy="35528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7C37BBA-75FC-4BDA-AD0B-93DD8BD53C78}"/>
                </a:ext>
              </a:extLst>
            </p:cNvPr>
            <p:cNvSpPr/>
            <p:nvPr/>
          </p:nvSpPr>
          <p:spPr>
            <a:xfrm>
              <a:off x="5672463" y="293625"/>
              <a:ext cx="1645678" cy="355280"/>
            </a:xfrm>
            <a:prstGeom prst="roundRect">
              <a:avLst/>
            </a:prstGeom>
            <a:solidFill>
              <a:srgbClr val="F73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     Data </a:t>
              </a:r>
              <a:r>
                <a:rPr lang="en-US" sz="1100" dirty="0" err="1"/>
                <a:t>Penduduk</a:t>
              </a:r>
              <a:endParaRPr lang="en-US" sz="12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CD364A2-E83C-4178-A1CD-C084DA0E7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8915" y="312390"/>
              <a:ext cx="303995" cy="303995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29A211-2ED9-4463-BA7A-0AB7FE96F096}"/>
              </a:ext>
            </a:extLst>
          </p:cNvPr>
          <p:cNvGrpSpPr/>
          <p:nvPr/>
        </p:nvGrpSpPr>
        <p:grpSpPr>
          <a:xfrm>
            <a:off x="5972770" y="359007"/>
            <a:ext cx="1403535" cy="307777"/>
            <a:chOff x="5015147" y="1165731"/>
            <a:chExt cx="1645678" cy="35528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7BECCAB-E6A0-4A84-A2DA-0866307D0D0B}"/>
                </a:ext>
              </a:extLst>
            </p:cNvPr>
            <p:cNvSpPr/>
            <p:nvPr/>
          </p:nvSpPr>
          <p:spPr>
            <a:xfrm>
              <a:off x="5015147" y="1165731"/>
              <a:ext cx="1645678" cy="355280"/>
            </a:xfrm>
            <a:prstGeom prst="roundRect">
              <a:avLst/>
            </a:prstGeom>
            <a:solidFill>
              <a:srgbClr val="F73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Data Surat</a:t>
              </a:r>
              <a:endParaRPr lang="en-US" sz="1200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CDA4FA4-2141-43E2-B14A-6AF270747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503" y="1180445"/>
              <a:ext cx="322760" cy="32276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B2593E-F1BD-41A9-9C5C-59CAB29FD6A0}"/>
              </a:ext>
            </a:extLst>
          </p:cNvPr>
          <p:cNvGrpSpPr/>
          <p:nvPr/>
        </p:nvGrpSpPr>
        <p:grpSpPr>
          <a:xfrm>
            <a:off x="7465354" y="359007"/>
            <a:ext cx="1403535" cy="307777"/>
            <a:chOff x="5169155" y="1637504"/>
            <a:chExt cx="1645678" cy="35528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ABBBBFB-31B9-4157-971A-54C82D8974E5}"/>
                </a:ext>
              </a:extLst>
            </p:cNvPr>
            <p:cNvSpPr/>
            <p:nvPr/>
          </p:nvSpPr>
          <p:spPr>
            <a:xfrm>
              <a:off x="5169155" y="1637504"/>
              <a:ext cx="1645678" cy="355280"/>
            </a:xfrm>
            <a:prstGeom prst="roundRect">
              <a:avLst/>
            </a:prstGeom>
            <a:solidFill>
              <a:srgbClr val="F73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Buka Sheet</a:t>
              </a:r>
              <a:endParaRPr lang="en-US" sz="12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4ABA32-6EF1-4ECC-951F-FF3E3F266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9156" y="1655311"/>
              <a:ext cx="316658" cy="316659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5F7F44B-0509-41A6-B455-0F2754E11D28}"/>
              </a:ext>
            </a:extLst>
          </p:cNvPr>
          <p:cNvGrpSpPr/>
          <p:nvPr/>
        </p:nvGrpSpPr>
        <p:grpSpPr>
          <a:xfrm>
            <a:off x="8957938" y="359007"/>
            <a:ext cx="1403535" cy="307777"/>
            <a:chOff x="6886755" y="1577029"/>
            <a:chExt cx="1488067" cy="307777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96A3A15-8B3D-4577-AB5C-7DA262293E52}"/>
                </a:ext>
              </a:extLst>
            </p:cNvPr>
            <p:cNvSpPr/>
            <p:nvPr/>
          </p:nvSpPr>
          <p:spPr>
            <a:xfrm>
              <a:off x="6886755" y="1577029"/>
              <a:ext cx="1488067" cy="307777"/>
            </a:xfrm>
            <a:prstGeom prst="roundRect">
              <a:avLst/>
            </a:prstGeom>
            <a:solidFill>
              <a:srgbClr val="F73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Simpan</a:t>
              </a:r>
              <a:endParaRPr lang="en-US" sz="12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C1A696-36EE-4F85-A630-1644A855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7988" y="1597593"/>
              <a:ext cx="274320" cy="27432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437C429-890E-4A4E-952C-5FAE12402FF8}"/>
              </a:ext>
            </a:extLst>
          </p:cNvPr>
          <p:cNvGrpSpPr/>
          <p:nvPr/>
        </p:nvGrpSpPr>
        <p:grpSpPr>
          <a:xfrm>
            <a:off x="10450523" y="359007"/>
            <a:ext cx="1403535" cy="307777"/>
            <a:chOff x="8023998" y="1555305"/>
            <a:chExt cx="1415315" cy="307777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5FAC8B3-13E1-4D06-BE52-4415BD5D3E76}"/>
                </a:ext>
              </a:extLst>
            </p:cNvPr>
            <p:cNvSpPr/>
            <p:nvPr/>
          </p:nvSpPr>
          <p:spPr>
            <a:xfrm>
              <a:off x="8023998" y="1555305"/>
              <a:ext cx="1415315" cy="307777"/>
            </a:xfrm>
            <a:prstGeom prst="roundRect">
              <a:avLst/>
            </a:prstGeom>
            <a:solidFill>
              <a:srgbClr val="F73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Keluar</a:t>
              </a:r>
              <a:endParaRPr lang="en-US" sz="1200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1B043BC-E030-450A-BB2D-4480F1CE6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478" y="1572033"/>
              <a:ext cx="274320" cy="274320"/>
            </a:xfrm>
            <a:prstGeom prst="rect">
              <a:avLst/>
            </a:prstGeom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56764B-C723-4080-BD41-65B670CF3EA5}"/>
              </a:ext>
            </a:extLst>
          </p:cNvPr>
          <p:cNvSpPr/>
          <p:nvPr/>
        </p:nvSpPr>
        <p:spPr>
          <a:xfrm>
            <a:off x="50799" y="1051058"/>
            <a:ext cx="2936803" cy="5674712"/>
          </a:xfrm>
          <a:prstGeom prst="roundRect">
            <a:avLst>
              <a:gd name="adj" fmla="val 3364"/>
            </a:avLst>
          </a:prstGeom>
          <a:solidFill>
            <a:srgbClr val="2A2D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4E0528-7092-4A58-BAB7-CF8BAA26FE98}"/>
              </a:ext>
            </a:extLst>
          </p:cNvPr>
          <p:cNvSpPr/>
          <p:nvPr/>
        </p:nvSpPr>
        <p:spPr>
          <a:xfrm>
            <a:off x="1157763" y="1203241"/>
            <a:ext cx="860041" cy="860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3FEA4-F1AB-4692-9F7F-1FF501319C67}"/>
              </a:ext>
            </a:extLst>
          </p:cNvPr>
          <p:cNvSpPr txBox="1"/>
          <p:nvPr/>
        </p:nvSpPr>
        <p:spPr>
          <a:xfrm>
            <a:off x="50795" y="2275925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Nama </a:t>
            </a:r>
            <a:r>
              <a:rPr lang="en-US" sz="1100" dirty="0" err="1">
                <a:solidFill>
                  <a:schemeClr val="bg1"/>
                </a:solidFill>
              </a:rPr>
              <a:t>Desa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725C56-E01D-472F-8CAF-C8ED27F520DA}"/>
              </a:ext>
            </a:extLst>
          </p:cNvPr>
          <p:cNvSpPr/>
          <p:nvPr/>
        </p:nvSpPr>
        <p:spPr>
          <a:xfrm>
            <a:off x="117022" y="2537535"/>
            <a:ext cx="2745448" cy="34489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C4EFFE-C142-477C-BC6D-22A12425926C}"/>
              </a:ext>
            </a:extLst>
          </p:cNvPr>
          <p:cNvSpPr txBox="1"/>
          <p:nvPr/>
        </p:nvSpPr>
        <p:spPr>
          <a:xfrm>
            <a:off x="50795" y="2898682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Kecamatan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C4C2F38-ADD3-48CD-A562-250E1DB5770B}"/>
              </a:ext>
            </a:extLst>
          </p:cNvPr>
          <p:cNvSpPr/>
          <p:nvPr/>
        </p:nvSpPr>
        <p:spPr>
          <a:xfrm>
            <a:off x="117022" y="3160292"/>
            <a:ext cx="2745448" cy="34489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DD0CAE-09D1-4B31-A48A-959CA29996CE}"/>
              </a:ext>
            </a:extLst>
          </p:cNvPr>
          <p:cNvSpPr txBox="1"/>
          <p:nvPr/>
        </p:nvSpPr>
        <p:spPr>
          <a:xfrm>
            <a:off x="50795" y="3530836"/>
            <a:ext cx="13644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Kabupaten</a:t>
            </a:r>
            <a:r>
              <a:rPr lang="en-US" sz="1100" dirty="0">
                <a:solidFill>
                  <a:schemeClr val="bg1"/>
                </a:solidFill>
              </a:rPr>
              <a:t> - </a:t>
            </a:r>
            <a:r>
              <a:rPr lang="en-US" sz="1100" dirty="0" err="1">
                <a:solidFill>
                  <a:schemeClr val="bg1"/>
                </a:solidFill>
              </a:rPr>
              <a:t>Provinsi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525B02D-1859-45B8-85C0-2E2F8B390EDC}"/>
              </a:ext>
            </a:extLst>
          </p:cNvPr>
          <p:cNvSpPr/>
          <p:nvPr/>
        </p:nvSpPr>
        <p:spPr>
          <a:xfrm>
            <a:off x="117022" y="3792446"/>
            <a:ext cx="2745448" cy="34489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0067C-9EA1-4331-981A-DC7A0D5A1556}"/>
              </a:ext>
            </a:extLst>
          </p:cNvPr>
          <p:cNvSpPr txBox="1"/>
          <p:nvPr/>
        </p:nvSpPr>
        <p:spPr>
          <a:xfrm>
            <a:off x="50795" y="414971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105A14D-A3EB-4F4E-A92C-48C190C4D4C2}"/>
              </a:ext>
            </a:extLst>
          </p:cNvPr>
          <p:cNvSpPr/>
          <p:nvPr/>
        </p:nvSpPr>
        <p:spPr>
          <a:xfrm>
            <a:off x="117022" y="4411329"/>
            <a:ext cx="2745448" cy="34489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D65503-5643-4015-98AD-6BE7C2DC49B2}"/>
              </a:ext>
            </a:extLst>
          </p:cNvPr>
          <p:cNvSpPr txBox="1"/>
          <p:nvPr/>
        </p:nvSpPr>
        <p:spPr>
          <a:xfrm>
            <a:off x="49608" y="4827515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Kepala </a:t>
            </a:r>
            <a:r>
              <a:rPr lang="en-US" sz="1100" dirty="0" err="1">
                <a:solidFill>
                  <a:schemeClr val="bg1"/>
                </a:solidFill>
              </a:rPr>
              <a:t>Desa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AA9637C-FECC-4F09-BF06-DBC8258457E8}"/>
              </a:ext>
            </a:extLst>
          </p:cNvPr>
          <p:cNvSpPr/>
          <p:nvPr/>
        </p:nvSpPr>
        <p:spPr>
          <a:xfrm>
            <a:off x="115835" y="5089125"/>
            <a:ext cx="2745448" cy="34489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071C8F-0B0B-4C58-AFE8-A1378B66EAF4}"/>
              </a:ext>
            </a:extLst>
          </p:cNvPr>
          <p:cNvGrpSpPr/>
          <p:nvPr/>
        </p:nvGrpSpPr>
        <p:grpSpPr>
          <a:xfrm>
            <a:off x="166635" y="5963003"/>
            <a:ext cx="1280160" cy="344892"/>
            <a:chOff x="100344" y="5728218"/>
            <a:chExt cx="1388215" cy="344892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51E233A-69C6-4B8F-A08F-A6334AA14431}"/>
                </a:ext>
              </a:extLst>
            </p:cNvPr>
            <p:cNvSpPr/>
            <p:nvPr/>
          </p:nvSpPr>
          <p:spPr>
            <a:xfrm>
              <a:off x="100344" y="5728218"/>
              <a:ext cx="1388215" cy="344892"/>
            </a:xfrm>
            <a:prstGeom prst="roundRect">
              <a:avLst/>
            </a:prstGeom>
            <a:solidFill>
              <a:srgbClr val="F73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Set</a:t>
              </a:r>
              <a:endParaRPr lang="en-US" sz="1600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126C62C-848A-451E-85E5-DA63238BC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54" y="5758536"/>
              <a:ext cx="274833" cy="274833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60281D6-5620-4870-903C-6E8C10859EED}"/>
              </a:ext>
            </a:extLst>
          </p:cNvPr>
          <p:cNvGrpSpPr/>
          <p:nvPr/>
        </p:nvGrpSpPr>
        <p:grpSpPr>
          <a:xfrm>
            <a:off x="1560166" y="5963003"/>
            <a:ext cx="1280160" cy="344892"/>
            <a:chOff x="1544675" y="5728218"/>
            <a:chExt cx="1388215" cy="344892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1568CFC-AE89-48D2-8817-5D22D01B37F0}"/>
                </a:ext>
              </a:extLst>
            </p:cNvPr>
            <p:cNvSpPr/>
            <p:nvPr/>
          </p:nvSpPr>
          <p:spPr>
            <a:xfrm>
              <a:off x="1544675" y="5728218"/>
              <a:ext cx="1388215" cy="344892"/>
            </a:xfrm>
            <a:prstGeom prst="roundRect">
              <a:avLst/>
            </a:prstGeom>
            <a:solidFill>
              <a:srgbClr val="F73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Reset</a:t>
              </a:r>
              <a:endParaRPr lang="en-US" sz="1600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3835C25-1AF8-423E-88FE-6400DC9E1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624" y="5758536"/>
              <a:ext cx="295314" cy="290700"/>
            </a:xfrm>
            <a:prstGeom prst="rect">
              <a:avLst/>
            </a:prstGeom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C2DA7C6-6560-4F2E-AC50-C3F7DAA904A9}"/>
              </a:ext>
            </a:extLst>
          </p:cNvPr>
          <p:cNvSpPr/>
          <p:nvPr/>
        </p:nvSpPr>
        <p:spPr>
          <a:xfrm>
            <a:off x="3055605" y="1055266"/>
            <a:ext cx="2164207" cy="1843416"/>
          </a:xfrm>
          <a:prstGeom prst="rect">
            <a:avLst/>
          </a:prstGeom>
          <a:solidFill>
            <a:srgbClr val="2A2D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DA2D59-120F-4B17-ADC0-1419025612F5}"/>
              </a:ext>
            </a:extLst>
          </p:cNvPr>
          <p:cNvSpPr/>
          <p:nvPr/>
        </p:nvSpPr>
        <p:spPr>
          <a:xfrm>
            <a:off x="5337916" y="1055266"/>
            <a:ext cx="2164207" cy="1843416"/>
          </a:xfrm>
          <a:prstGeom prst="rect">
            <a:avLst/>
          </a:prstGeom>
          <a:solidFill>
            <a:srgbClr val="2A2D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12CCB1-8E88-45FC-9611-BAE55235BDD9}"/>
              </a:ext>
            </a:extLst>
          </p:cNvPr>
          <p:cNvSpPr/>
          <p:nvPr/>
        </p:nvSpPr>
        <p:spPr>
          <a:xfrm>
            <a:off x="7620228" y="1055266"/>
            <a:ext cx="2164207" cy="1843416"/>
          </a:xfrm>
          <a:prstGeom prst="rect">
            <a:avLst/>
          </a:prstGeom>
          <a:solidFill>
            <a:srgbClr val="2A2D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2D07CC-4FE5-4ADF-A0AA-F40873FF2DE7}"/>
              </a:ext>
            </a:extLst>
          </p:cNvPr>
          <p:cNvSpPr/>
          <p:nvPr/>
        </p:nvSpPr>
        <p:spPr>
          <a:xfrm>
            <a:off x="3058072" y="2984099"/>
            <a:ext cx="2164207" cy="1843416"/>
          </a:xfrm>
          <a:prstGeom prst="rect">
            <a:avLst/>
          </a:prstGeom>
          <a:solidFill>
            <a:srgbClr val="2A2D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389426-6790-4B3F-962B-D714B5575115}"/>
              </a:ext>
            </a:extLst>
          </p:cNvPr>
          <p:cNvSpPr/>
          <p:nvPr/>
        </p:nvSpPr>
        <p:spPr>
          <a:xfrm>
            <a:off x="5340383" y="2984099"/>
            <a:ext cx="2164207" cy="1843416"/>
          </a:xfrm>
          <a:prstGeom prst="rect">
            <a:avLst/>
          </a:prstGeom>
          <a:solidFill>
            <a:srgbClr val="2A2D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731F66-C8F3-4353-A274-407BCDDF6FE6}"/>
              </a:ext>
            </a:extLst>
          </p:cNvPr>
          <p:cNvSpPr/>
          <p:nvPr/>
        </p:nvSpPr>
        <p:spPr>
          <a:xfrm>
            <a:off x="7622695" y="2984099"/>
            <a:ext cx="2164207" cy="1843416"/>
          </a:xfrm>
          <a:prstGeom prst="rect">
            <a:avLst/>
          </a:prstGeom>
          <a:solidFill>
            <a:srgbClr val="2A2D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81C1EA-A505-4F2D-95E2-3397C41CABD2}"/>
              </a:ext>
            </a:extLst>
          </p:cNvPr>
          <p:cNvSpPr/>
          <p:nvPr/>
        </p:nvSpPr>
        <p:spPr>
          <a:xfrm>
            <a:off x="3052328" y="4904503"/>
            <a:ext cx="2164207" cy="1843416"/>
          </a:xfrm>
          <a:prstGeom prst="rect">
            <a:avLst/>
          </a:prstGeom>
          <a:solidFill>
            <a:srgbClr val="2A2D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0EF68A-33B5-4580-A026-DDD4CFFE0706}"/>
              </a:ext>
            </a:extLst>
          </p:cNvPr>
          <p:cNvSpPr/>
          <p:nvPr/>
        </p:nvSpPr>
        <p:spPr>
          <a:xfrm>
            <a:off x="5334639" y="4904503"/>
            <a:ext cx="2164207" cy="1843416"/>
          </a:xfrm>
          <a:prstGeom prst="rect">
            <a:avLst/>
          </a:prstGeom>
          <a:solidFill>
            <a:srgbClr val="2A2D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9D497C3-B172-447B-8516-FD4674DB30C9}"/>
              </a:ext>
            </a:extLst>
          </p:cNvPr>
          <p:cNvSpPr/>
          <p:nvPr/>
        </p:nvSpPr>
        <p:spPr>
          <a:xfrm>
            <a:off x="7616951" y="4904503"/>
            <a:ext cx="2164207" cy="1843416"/>
          </a:xfrm>
          <a:prstGeom prst="rect">
            <a:avLst/>
          </a:prstGeom>
          <a:solidFill>
            <a:srgbClr val="2A2D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CA7F3F-D1A4-451C-AE8F-DA37605DF251}"/>
              </a:ext>
            </a:extLst>
          </p:cNvPr>
          <p:cNvSpPr/>
          <p:nvPr/>
        </p:nvSpPr>
        <p:spPr>
          <a:xfrm>
            <a:off x="9902540" y="1061290"/>
            <a:ext cx="2156732" cy="1831368"/>
          </a:xfrm>
          <a:prstGeom prst="rect">
            <a:avLst/>
          </a:prstGeom>
          <a:solidFill>
            <a:srgbClr val="2A2D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904C04F-B0F5-4E94-B3FD-D71BF826C5C8}"/>
              </a:ext>
            </a:extLst>
          </p:cNvPr>
          <p:cNvSpPr/>
          <p:nvPr/>
        </p:nvSpPr>
        <p:spPr>
          <a:xfrm>
            <a:off x="9902540" y="2990123"/>
            <a:ext cx="2156732" cy="1831368"/>
          </a:xfrm>
          <a:prstGeom prst="rect">
            <a:avLst/>
          </a:prstGeom>
          <a:solidFill>
            <a:srgbClr val="2A2D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419D14C-59DF-4A3E-B2FD-70E2BBFD1CFE}"/>
              </a:ext>
            </a:extLst>
          </p:cNvPr>
          <p:cNvSpPr/>
          <p:nvPr/>
        </p:nvSpPr>
        <p:spPr>
          <a:xfrm>
            <a:off x="9902540" y="4919230"/>
            <a:ext cx="2156732" cy="1831368"/>
          </a:xfrm>
          <a:prstGeom prst="rect">
            <a:avLst/>
          </a:prstGeom>
          <a:solidFill>
            <a:srgbClr val="2A2D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0F53DE6-4D2C-4194-8C55-6C034BE629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866" y="5014679"/>
            <a:ext cx="640080" cy="6400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475951-6651-46B3-A538-A61B5359DE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866" y="3091328"/>
            <a:ext cx="640080" cy="6400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B9819EA-AB9B-4920-B8B6-A6AEF34079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866" y="1203241"/>
            <a:ext cx="640080" cy="6400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BCF92E-45D2-4572-AD8A-9F4322D2EE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250" y="3661641"/>
            <a:ext cx="2543719" cy="1754002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A14608CE-2CA2-460F-8C3C-75C3541CB8CF}"/>
              </a:ext>
            </a:extLst>
          </p:cNvPr>
          <p:cNvSpPr/>
          <p:nvPr/>
        </p:nvSpPr>
        <p:spPr>
          <a:xfrm>
            <a:off x="3052327" y="2468675"/>
            <a:ext cx="2164207" cy="43634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Surat Tidak Mampu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F9E11BE-FAD8-445B-B1F4-3C4733043C18}"/>
              </a:ext>
            </a:extLst>
          </p:cNvPr>
          <p:cNvSpPr/>
          <p:nvPr/>
        </p:nvSpPr>
        <p:spPr>
          <a:xfrm>
            <a:off x="5334638" y="2468675"/>
            <a:ext cx="2164207" cy="43634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Surat </a:t>
            </a:r>
            <a:r>
              <a:rPr lang="en-US" sz="1200" dirty="0" err="1"/>
              <a:t>Kehilangan</a:t>
            </a:r>
            <a:endParaRPr lang="en-US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45181CA-0922-4F15-8313-C5B8F1B96E00}"/>
              </a:ext>
            </a:extLst>
          </p:cNvPr>
          <p:cNvSpPr/>
          <p:nvPr/>
        </p:nvSpPr>
        <p:spPr>
          <a:xfrm>
            <a:off x="7620227" y="2471449"/>
            <a:ext cx="2164207" cy="436341"/>
          </a:xfrm>
          <a:prstGeom prst="rect">
            <a:avLst/>
          </a:prstGeom>
          <a:solidFill>
            <a:srgbClr val="5968B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Surat </a:t>
            </a:r>
            <a:r>
              <a:rPr lang="en-US" sz="1200" dirty="0" err="1"/>
              <a:t>Jual</a:t>
            </a:r>
            <a:r>
              <a:rPr lang="en-US" sz="1200" dirty="0"/>
              <a:t> Beli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117639C-9477-4151-9992-2F65599ADEDB}"/>
              </a:ext>
            </a:extLst>
          </p:cNvPr>
          <p:cNvSpPr/>
          <p:nvPr/>
        </p:nvSpPr>
        <p:spPr>
          <a:xfrm>
            <a:off x="3060538" y="4385150"/>
            <a:ext cx="2164207" cy="436341"/>
          </a:xfrm>
          <a:prstGeom prst="rect">
            <a:avLst/>
          </a:prstGeom>
          <a:solidFill>
            <a:srgbClr val="34AC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SKCK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88F6E02-15E4-4A9F-9DF4-6AC2B0AC2DEF}"/>
              </a:ext>
            </a:extLst>
          </p:cNvPr>
          <p:cNvSpPr/>
          <p:nvPr/>
        </p:nvSpPr>
        <p:spPr>
          <a:xfrm>
            <a:off x="5340383" y="4385150"/>
            <a:ext cx="2164207" cy="436341"/>
          </a:xfrm>
          <a:prstGeom prst="rect">
            <a:avLst/>
          </a:prstGeom>
          <a:solidFill>
            <a:srgbClr val="F78D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Surat </a:t>
            </a:r>
            <a:r>
              <a:rPr lang="en-US" sz="1100" dirty="0" err="1"/>
              <a:t>Keterangan</a:t>
            </a:r>
            <a:r>
              <a:rPr lang="en-US" sz="1100" dirty="0"/>
              <a:t> KTP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05A69B9-67A3-489F-9C70-9018E6435A46}"/>
              </a:ext>
            </a:extLst>
          </p:cNvPr>
          <p:cNvSpPr/>
          <p:nvPr/>
        </p:nvSpPr>
        <p:spPr>
          <a:xfrm>
            <a:off x="7616951" y="4383685"/>
            <a:ext cx="2164207" cy="436341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Surat </a:t>
            </a:r>
            <a:r>
              <a:rPr lang="en-US" sz="1200" dirty="0" err="1"/>
              <a:t>Keramaian</a:t>
            </a:r>
            <a:endParaRPr lang="en-US" sz="12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2E894C-B265-4811-801B-FFF22AEE908C}"/>
              </a:ext>
            </a:extLst>
          </p:cNvPr>
          <p:cNvSpPr/>
          <p:nvPr/>
        </p:nvSpPr>
        <p:spPr>
          <a:xfrm>
            <a:off x="3055605" y="6320568"/>
            <a:ext cx="2164207" cy="436341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Surat JAMKES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278A418-5F4A-40D4-9CFF-B222BE1AF31E}"/>
              </a:ext>
            </a:extLst>
          </p:cNvPr>
          <p:cNvSpPr/>
          <p:nvPr/>
        </p:nvSpPr>
        <p:spPr>
          <a:xfrm>
            <a:off x="5325777" y="6320568"/>
            <a:ext cx="2164207" cy="436341"/>
          </a:xfrm>
          <a:prstGeom prst="rect">
            <a:avLst/>
          </a:prstGeom>
          <a:solidFill>
            <a:srgbClr val="F7330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Surat Usaha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E2E134-68D2-46F1-B0EC-6585708D33D2}"/>
              </a:ext>
            </a:extLst>
          </p:cNvPr>
          <p:cNvSpPr/>
          <p:nvPr/>
        </p:nvSpPr>
        <p:spPr>
          <a:xfrm>
            <a:off x="7618590" y="6320568"/>
            <a:ext cx="2164207" cy="436341"/>
          </a:xfrm>
          <a:prstGeom prst="rect">
            <a:avLst/>
          </a:prstGeom>
          <a:solidFill>
            <a:srgbClr val="9A0E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Surat Beda </a:t>
            </a:r>
            <a:r>
              <a:rPr lang="en-US" sz="1200" dirty="0" err="1"/>
              <a:t>Identitas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359E0-8B29-42FE-A4BD-56F9FB376B89}"/>
              </a:ext>
            </a:extLst>
          </p:cNvPr>
          <p:cNvSpPr txBox="1"/>
          <p:nvPr/>
        </p:nvSpPr>
        <p:spPr>
          <a:xfrm>
            <a:off x="9961663" y="2553854"/>
            <a:ext cx="2038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Jumlah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Penduduk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0C59F7E-D2FB-499B-8C39-1FE4602FF1DB}"/>
              </a:ext>
            </a:extLst>
          </p:cNvPr>
          <p:cNvSpPr txBox="1"/>
          <p:nvPr/>
        </p:nvSpPr>
        <p:spPr>
          <a:xfrm>
            <a:off x="9961663" y="4435809"/>
            <a:ext cx="2038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Laki</a:t>
            </a:r>
            <a:r>
              <a:rPr lang="en-US" sz="1200" dirty="0">
                <a:solidFill>
                  <a:schemeClr val="bg1"/>
                </a:solidFill>
              </a:rPr>
              <a:t> - </a:t>
            </a:r>
            <a:r>
              <a:rPr lang="en-US" sz="1200" dirty="0" err="1">
                <a:solidFill>
                  <a:schemeClr val="bg1"/>
                </a:solidFill>
              </a:rPr>
              <a:t>Laki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58E68E-A617-4AC3-91CC-E441356B5D42}"/>
              </a:ext>
            </a:extLst>
          </p:cNvPr>
          <p:cNvSpPr txBox="1"/>
          <p:nvPr/>
        </p:nvSpPr>
        <p:spPr>
          <a:xfrm>
            <a:off x="9961663" y="6400238"/>
            <a:ext cx="2038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Perempuan</a:t>
            </a:r>
          </a:p>
        </p:txBody>
      </p:sp>
    </p:spTree>
    <p:extLst>
      <p:ext uri="{BB962C8B-B14F-4D97-AF65-F5344CB8AC3E}">
        <p14:creationId xmlns:p14="http://schemas.microsoft.com/office/powerpoint/2010/main" val="335487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0E0926C-06BE-4B65-90E7-BB9CF430D5FE}"/>
              </a:ext>
            </a:extLst>
          </p:cNvPr>
          <p:cNvGrpSpPr/>
          <p:nvPr/>
        </p:nvGrpSpPr>
        <p:grpSpPr>
          <a:xfrm>
            <a:off x="0" y="709684"/>
            <a:ext cx="12192000" cy="6148316"/>
            <a:chOff x="0" y="709684"/>
            <a:chExt cx="12192000" cy="61483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7C6D9D-DFD0-4CAA-BDF0-4BB43ED0130B}"/>
                </a:ext>
              </a:extLst>
            </p:cNvPr>
            <p:cNvSpPr/>
            <p:nvPr/>
          </p:nvSpPr>
          <p:spPr>
            <a:xfrm>
              <a:off x="0" y="709684"/>
              <a:ext cx="12192000" cy="6148316"/>
            </a:xfrm>
            <a:prstGeom prst="rect">
              <a:avLst/>
            </a:prstGeom>
            <a:solidFill>
              <a:srgbClr val="212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556764B-C723-4080-BD41-65B670CF3EA5}"/>
                </a:ext>
              </a:extLst>
            </p:cNvPr>
            <p:cNvSpPr/>
            <p:nvPr/>
          </p:nvSpPr>
          <p:spPr>
            <a:xfrm>
              <a:off x="88087" y="824142"/>
              <a:ext cx="2902498" cy="5896460"/>
            </a:xfrm>
            <a:prstGeom prst="roundRect">
              <a:avLst>
                <a:gd name="adj" fmla="val 3364"/>
              </a:avLst>
            </a:prstGeom>
            <a:solidFill>
              <a:srgbClr val="2A2D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84E0528-7092-4A58-BAB7-CF8BAA26FE98}"/>
                </a:ext>
              </a:extLst>
            </p:cNvPr>
            <p:cNvSpPr/>
            <p:nvPr/>
          </p:nvSpPr>
          <p:spPr>
            <a:xfrm>
              <a:off x="1186339" y="933353"/>
              <a:ext cx="792586" cy="823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93FEA4-F1AB-4692-9F7F-1FF501319C67}"/>
                </a:ext>
              </a:extLst>
            </p:cNvPr>
            <p:cNvSpPr txBox="1"/>
            <p:nvPr/>
          </p:nvSpPr>
          <p:spPr>
            <a:xfrm>
              <a:off x="50795" y="2096873"/>
              <a:ext cx="907621" cy="287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Nama </a:t>
              </a:r>
              <a:r>
                <a:rPr lang="en-US" sz="1200" b="1" dirty="0" err="1">
                  <a:solidFill>
                    <a:schemeClr val="bg1"/>
                  </a:solidFill>
                </a:rPr>
                <a:t>Desa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8725C56-E01D-472F-8CAF-C8ED27F520DA}"/>
                </a:ext>
              </a:extLst>
            </p:cNvPr>
            <p:cNvSpPr/>
            <p:nvPr/>
          </p:nvSpPr>
          <p:spPr>
            <a:xfrm>
              <a:off x="130670" y="2368706"/>
              <a:ext cx="2745448" cy="3583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C4EFFE-C142-477C-BC6D-22A12425926C}"/>
                </a:ext>
              </a:extLst>
            </p:cNvPr>
            <p:cNvSpPr txBox="1"/>
            <p:nvPr/>
          </p:nvSpPr>
          <p:spPr>
            <a:xfrm>
              <a:off x="50795" y="2743965"/>
              <a:ext cx="891462" cy="287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>
                  <a:solidFill>
                    <a:schemeClr val="bg1"/>
                  </a:solidFill>
                </a:rPr>
                <a:t>Kecamatan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C4C2F38-ADD3-48CD-A562-250E1DB5770B}"/>
                </a:ext>
              </a:extLst>
            </p:cNvPr>
            <p:cNvSpPr/>
            <p:nvPr/>
          </p:nvSpPr>
          <p:spPr>
            <a:xfrm>
              <a:off x="130670" y="3015798"/>
              <a:ext cx="2745448" cy="3583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DD0CAE-09D1-4B31-A48A-959CA29996CE}"/>
                </a:ext>
              </a:extLst>
            </p:cNvPr>
            <p:cNvSpPr txBox="1"/>
            <p:nvPr/>
          </p:nvSpPr>
          <p:spPr>
            <a:xfrm>
              <a:off x="50795" y="3400822"/>
              <a:ext cx="1506053" cy="287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>
                  <a:solidFill>
                    <a:schemeClr val="bg1"/>
                  </a:solidFill>
                </a:rPr>
                <a:t>Kabupaten</a:t>
              </a:r>
              <a:r>
                <a:rPr lang="en-US" sz="1200" b="1" dirty="0">
                  <a:solidFill>
                    <a:schemeClr val="bg1"/>
                  </a:solidFill>
                </a:rPr>
                <a:t> - </a:t>
              </a:r>
              <a:r>
                <a:rPr lang="en-US" sz="1200" b="1" dirty="0" err="1">
                  <a:solidFill>
                    <a:schemeClr val="bg1"/>
                  </a:solidFill>
                </a:rPr>
                <a:t>Provinsi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525B02D-1859-45B8-85C0-2E2F8B390EDC}"/>
                </a:ext>
              </a:extLst>
            </p:cNvPr>
            <p:cNvSpPr/>
            <p:nvPr/>
          </p:nvSpPr>
          <p:spPr>
            <a:xfrm>
              <a:off x="130670" y="3672655"/>
              <a:ext cx="2745448" cy="3583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F00067C-9EA1-4331-981A-DC7A0D5A1556}"/>
                </a:ext>
              </a:extLst>
            </p:cNvPr>
            <p:cNvSpPr txBox="1"/>
            <p:nvPr/>
          </p:nvSpPr>
          <p:spPr>
            <a:xfrm>
              <a:off x="50795" y="4043889"/>
              <a:ext cx="537327" cy="287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Email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105A14D-A3EB-4F4E-A92C-48C190C4D4C2}"/>
                </a:ext>
              </a:extLst>
            </p:cNvPr>
            <p:cNvSpPr/>
            <p:nvPr/>
          </p:nvSpPr>
          <p:spPr>
            <a:xfrm>
              <a:off x="130670" y="4315721"/>
              <a:ext cx="2745448" cy="3583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D65503-5643-4015-98AD-6BE7C2DC49B2}"/>
                </a:ext>
              </a:extLst>
            </p:cNvPr>
            <p:cNvSpPr txBox="1"/>
            <p:nvPr/>
          </p:nvSpPr>
          <p:spPr>
            <a:xfrm>
              <a:off x="49608" y="4748171"/>
              <a:ext cx="962571" cy="287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Kepala </a:t>
              </a:r>
              <a:r>
                <a:rPr lang="en-US" sz="1200" b="1" dirty="0" err="1">
                  <a:solidFill>
                    <a:schemeClr val="bg1"/>
                  </a:solidFill>
                </a:rPr>
                <a:t>Desa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AA9637C-FECC-4F09-BF06-DBC8258457E8}"/>
                </a:ext>
              </a:extLst>
            </p:cNvPr>
            <p:cNvSpPr/>
            <p:nvPr/>
          </p:nvSpPr>
          <p:spPr>
            <a:xfrm>
              <a:off x="129483" y="5020003"/>
              <a:ext cx="2745448" cy="3583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071C8F-0B0B-4C58-AFE8-A1378B66EAF4}"/>
                </a:ext>
              </a:extLst>
            </p:cNvPr>
            <p:cNvGrpSpPr/>
            <p:nvPr/>
          </p:nvGrpSpPr>
          <p:grpSpPr>
            <a:xfrm>
              <a:off x="166635" y="5928030"/>
              <a:ext cx="1280160" cy="358369"/>
              <a:chOff x="100344" y="5728218"/>
              <a:chExt cx="1388215" cy="344892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351E233A-69C6-4B8F-A08F-A6334AA14431}"/>
                  </a:ext>
                </a:extLst>
              </p:cNvPr>
              <p:cNvSpPr/>
              <p:nvPr/>
            </p:nvSpPr>
            <p:spPr>
              <a:xfrm>
                <a:off x="100344" y="5728218"/>
                <a:ext cx="1388215" cy="344892"/>
              </a:xfrm>
              <a:prstGeom prst="roundRect">
                <a:avLst/>
              </a:prstGeom>
              <a:solidFill>
                <a:srgbClr val="F73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Set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126C62C-848A-451E-85E5-DA63238BC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54" y="5758536"/>
                <a:ext cx="274833" cy="274833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0281D6-5620-4870-903C-6E8C10859EED}"/>
                </a:ext>
              </a:extLst>
            </p:cNvPr>
            <p:cNvGrpSpPr/>
            <p:nvPr/>
          </p:nvGrpSpPr>
          <p:grpSpPr>
            <a:xfrm>
              <a:off x="1560166" y="5928030"/>
              <a:ext cx="1280160" cy="358369"/>
              <a:chOff x="1544675" y="5728218"/>
              <a:chExt cx="1388215" cy="344892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01568CFC-AE89-48D2-8817-5D22D01B37F0}"/>
                  </a:ext>
                </a:extLst>
              </p:cNvPr>
              <p:cNvSpPr/>
              <p:nvPr/>
            </p:nvSpPr>
            <p:spPr>
              <a:xfrm>
                <a:off x="1544675" y="5728218"/>
                <a:ext cx="1388215" cy="344892"/>
              </a:xfrm>
              <a:prstGeom prst="roundRect">
                <a:avLst/>
              </a:prstGeom>
              <a:solidFill>
                <a:srgbClr val="F73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Reset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13835C25-1AF8-423E-88FE-6400DC9E1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4624" y="5758536"/>
                <a:ext cx="295314" cy="290700"/>
              </a:xfrm>
              <a:prstGeom prst="rect">
                <a:avLst/>
              </a:prstGeom>
            </p:spPr>
          </p:pic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C2DA7C6-6560-4F2E-AC50-C3F7DAA904A9}"/>
                </a:ext>
              </a:extLst>
            </p:cNvPr>
            <p:cNvSpPr/>
            <p:nvPr/>
          </p:nvSpPr>
          <p:spPr>
            <a:xfrm>
              <a:off x="3055605" y="828515"/>
              <a:ext cx="2164207" cy="1915450"/>
            </a:xfrm>
            <a:prstGeom prst="rect">
              <a:avLst/>
            </a:prstGeom>
            <a:solidFill>
              <a:srgbClr val="2A2D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DA2D59-120F-4B17-ADC0-1419025612F5}"/>
                </a:ext>
              </a:extLst>
            </p:cNvPr>
            <p:cNvSpPr/>
            <p:nvPr/>
          </p:nvSpPr>
          <p:spPr>
            <a:xfrm>
              <a:off x="5337916" y="828515"/>
              <a:ext cx="2164207" cy="1915450"/>
            </a:xfrm>
            <a:prstGeom prst="rect">
              <a:avLst/>
            </a:prstGeom>
            <a:solidFill>
              <a:srgbClr val="2A2D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112CCB1-8E88-45FC-9611-BAE55235BDD9}"/>
                </a:ext>
              </a:extLst>
            </p:cNvPr>
            <p:cNvSpPr/>
            <p:nvPr/>
          </p:nvSpPr>
          <p:spPr>
            <a:xfrm>
              <a:off x="7620228" y="828515"/>
              <a:ext cx="2164207" cy="1915450"/>
            </a:xfrm>
            <a:prstGeom prst="rect">
              <a:avLst/>
            </a:prstGeom>
            <a:solidFill>
              <a:srgbClr val="2A2D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62D07CC-4FE5-4ADF-A0AA-F40873FF2DE7}"/>
                </a:ext>
              </a:extLst>
            </p:cNvPr>
            <p:cNvSpPr/>
            <p:nvPr/>
          </p:nvSpPr>
          <p:spPr>
            <a:xfrm>
              <a:off x="3058072" y="2832720"/>
              <a:ext cx="2164207" cy="1915450"/>
            </a:xfrm>
            <a:prstGeom prst="rect">
              <a:avLst/>
            </a:prstGeom>
            <a:solidFill>
              <a:srgbClr val="2A2D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A389426-6790-4B3F-962B-D714B5575115}"/>
                </a:ext>
              </a:extLst>
            </p:cNvPr>
            <p:cNvSpPr/>
            <p:nvPr/>
          </p:nvSpPr>
          <p:spPr>
            <a:xfrm>
              <a:off x="5340383" y="2832720"/>
              <a:ext cx="2164207" cy="1915450"/>
            </a:xfrm>
            <a:prstGeom prst="rect">
              <a:avLst/>
            </a:prstGeom>
            <a:solidFill>
              <a:srgbClr val="2A2D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9731F66-C8F3-4353-A274-407BCDDF6FE6}"/>
                </a:ext>
              </a:extLst>
            </p:cNvPr>
            <p:cNvSpPr/>
            <p:nvPr/>
          </p:nvSpPr>
          <p:spPr>
            <a:xfrm>
              <a:off x="7622695" y="2832720"/>
              <a:ext cx="2164207" cy="1915450"/>
            </a:xfrm>
            <a:prstGeom prst="rect">
              <a:avLst/>
            </a:prstGeom>
            <a:solidFill>
              <a:srgbClr val="2A2D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A81C1EA-A505-4F2D-95E2-3397C41CABD2}"/>
                </a:ext>
              </a:extLst>
            </p:cNvPr>
            <p:cNvSpPr/>
            <p:nvPr/>
          </p:nvSpPr>
          <p:spPr>
            <a:xfrm>
              <a:off x="3052328" y="4828167"/>
              <a:ext cx="2164207" cy="1915450"/>
            </a:xfrm>
            <a:prstGeom prst="rect">
              <a:avLst/>
            </a:prstGeom>
            <a:solidFill>
              <a:srgbClr val="2A2D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70EF68A-33B5-4580-A026-DDD4CFFE0706}"/>
                </a:ext>
              </a:extLst>
            </p:cNvPr>
            <p:cNvSpPr/>
            <p:nvPr/>
          </p:nvSpPr>
          <p:spPr>
            <a:xfrm>
              <a:off x="5334639" y="4828167"/>
              <a:ext cx="2164207" cy="1915450"/>
            </a:xfrm>
            <a:prstGeom prst="rect">
              <a:avLst/>
            </a:prstGeom>
            <a:solidFill>
              <a:srgbClr val="2A2D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9D497C3-B172-447B-8516-FD4674DB30C9}"/>
                </a:ext>
              </a:extLst>
            </p:cNvPr>
            <p:cNvSpPr/>
            <p:nvPr/>
          </p:nvSpPr>
          <p:spPr>
            <a:xfrm>
              <a:off x="7616951" y="4828167"/>
              <a:ext cx="2164207" cy="1915450"/>
            </a:xfrm>
            <a:prstGeom prst="rect">
              <a:avLst/>
            </a:prstGeom>
            <a:solidFill>
              <a:srgbClr val="2A2D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CA7F3F-D1A4-451C-AE8F-DA37605DF251}"/>
                </a:ext>
              </a:extLst>
            </p:cNvPr>
            <p:cNvSpPr/>
            <p:nvPr/>
          </p:nvSpPr>
          <p:spPr>
            <a:xfrm>
              <a:off x="9902540" y="834774"/>
              <a:ext cx="2156732" cy="1902932"/>
            </a:xfrm>
            <a:prstGeom prst="rect">
              <a:avLst/>
            </a:prstGeom>
            <a:solidFill>
              <a:srgbClr val="2A2D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904C04F-B0F5-4E94-B3FD-D71BF826C5C8}"/>
                </a:ext>
              </a:extLst>
            </p:cNvPr>
            <p:cNvSpPr/>
            <p:nvPr/>
          </p:nvSpPr>
          <p:spPr>
            <a:xfrm>
              <a:off x="9902540" y="2838980"/>
              <a:ext cx="2156732" cy="1902932"/>
            </a:xfrm>
            <a:prstGeom prst="rect">
              <a:avLst/>
            </a:prstGeom>
            <a:solidFill>
              <a:srgbClr val="2A2D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19D14C-59DF-4A3E-B2FD-70E2BBFD1CFE}"/>
                </a:ext>
              </a:extLst>
            </p:cNvPr>
            <p:cNvSpPr/>
            <p:nvPr/>
          </p:nvSpPr>
          <p:spPr>
            <a:xfrm>
              <a:off x="9902540" y="4843469"/>
              <a:ext cx="2156732" cy="1902932"/>
            </a:xfrm>
            <a:prstGeom prst="rect">
              <a:avLst/>
            </a:prstGeom>
            <a:solidFill>
              <a:srgbClr val="2A2D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0F53DE6-4D2C-4194-8C55-6C034BE62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0866" y="4942648"/>
              <a:ext cx="640080" cy="66509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1475951-6651-46B3-A538-A61B5359D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0866" y="2944139"/>
              <a:ext cx="640080" cy="66509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B9819EA-AB9B-4920-B8B6-A6AEF3407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0866" y="982272"/>
              <a:ext cx="640080" cy="665092"/>
            </a:xfrm>
            <a:prstGeom prst="rect">
              <a:avLst/>
            </a:prstGeom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14608CE-2CA2-460F-8C3C-75C3541CB8CF}"/>
                </a:ext>
              </a:extLst>
            </p:cNvPr>
            <p:cNvSpPr/>
            <p:nvPr/>
          </p:nvSpPr>
          <p:spPr>
            <a:xfrm>
              <a:off x="3052327" y="2297155"/>
              <a:ext cx="2164207" cy="45339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Surat Tidak Mampu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F9E11BE-FAD8-445B-B1F4-3C4733043C18}"/>
                </a:ext>
              </a:extLst>
            </p:cNvPr>
            <p:cNvSpPr/>
            <p:nvPr/>
          </p:nvSpPr>
          <p:spPr>
            <a:xfrm>
              <a:off x="5334638" y="2297155"/>
              <a:ext cx="2164207" cy="45339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Surat </a:t>
              </a:r>
              <a:r>
                <a:rPr lang="en-US" sz="1400" b="1" dirty="0" err="1">
                  <a:solidFill>
                    <a:schemeClr val="tx1"/>
                  </a:solidFill>
                </a:rPr>
                <a:t>Kehilangan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45181CA-0922-4F15-8313-C5B8F1B96E00}"/>
                </a:ext>
              </a:extLst>
            </p:cNvPr>
            <p:cNvSpPr/>
            <p:nvPr/>
          </p:nvSpPr>
          <p:spPr>
            <a:xfrm>
              <a:off x="7620227" y="2300037"/>
              <a:ext cx="2164207" cy="453392"/>
            </a:xfrm>
            <a:prstGeom prst="rect">
              <a:avLst/>
            </a:prstGeom>
            <a:solidFill>
              <a:srgbClr val="5968B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Surat </a:t>
              </a:r>
              <a:r>
                <a:rPr lang="en-US" sz="1400" b="1" dirty="0" err="1">
                  <a:solidFill>
                    <a:schemeClr val="tx1"/>
                  </a:solidFill>
                </a:rPr>
                <a:t>Jual</a:t>
              </a:r>
              <a:r>
                <a:rPr lang="en-US" sz="1400" b="1" dirty="0">
                  <a:solidFill>
                    <a:schemeClr val="tx1"/>
                  </a:solidFill>
                </a:rPr>
                <a:t> Beli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117639C-9477-4151-9992-2F65599ADEDB}"/>
                </a:ext>
              </a:extLst>
            </p:cNvPr>
            <p:cNvSpPr/>
            <p:nvPr/>
          </p:nvSpPr>
          <p:spPr>
            <a:xfrm>
              <a:off x="3060538" y="4288519"/>
              <a:ext cx="2164207" cy="453392"/>
            </a:xfrm>
            <a:prstGeom prst="rect">
              <a:avLst/>
            </a:prstGeom>
            <a:solidFill>
              <a:srgbClr val="34AC8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SKCK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88F6E02-15E4-4A9F-9DF4-6AC2B0AC2DEF}"/>
                </a:ext>
              </a:extLst>
            </p:cNvPr>
            <p:cNvSpPr/>
            <p:nvPr/>
          </p:nvSpPr>
          <p:spPr>
            <a:xfrm>
              <a:off x="5340383" y="4288519"/>
              <a:ext cx="2164207" cy="453392"/>
            </a:xfrm>
            <a:prstGeom prst="rect">
              <a:avLst/>
            </a:prstGeom>
            <a:solidFill>
              <a:srgbClr val="F78D7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Surat </a:t>
              </a:r>
              <a:r>
                <a:rPr lang="en-US" sz="1200" b="1" dirty="0" err="1">
                  <a:solidFill>
                    <a:schemeClr val="tx1"/>
                  </a:solidFill>
                </a:rPr>
                <a:t>Keterangan</a:t>
              </a:r>
              <a:r>
                <a:rPr lang="en-US" sz="1200" b="1" dirty="0">
                  <a:solidFill>
                    <a:schemeClr val="tx1"/>
                  </a:solidFill>
                </a:rPr>
                <a:t> KTP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5A69B9-67A3-489F-9C70-9018E6435A46}"/>
                </a:ext>
              </a:extLst>
            </p:cNvPr>
            <p:cNvSpPr/>
            <p:nvPr/>
          </p:nvSpPr>
          <p:spPr>
            <a:xfrm>
              <a:off x="7616951" y="4286997"/>
              <a:ext cx="2164207" cy="453392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Surat </a:t>
              </a:r>
              <a:r>
                <a:rPr lang="en-US" sz="1400" b="1" dirty="0" err="1">
                  <a:solidFill>
                    <a:schemeClr val="tx1"/>
                  </a:solidFill>
                </a:rPr>
                <a:t>Keramaian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2E894C-B265-4811-801B-FFF22AEE908C}"/>
                </a:ext>
              </a:extLst>
            </p:cNvPr>
            <p:cNvSpPr/>
            <p:nvPr/>
          </p:nvSpPr>
          <p:spPr>
            <a:xfrm>
              <a:off x="3055605" y="6299567"/>
              <a:ext cx="2164207" cy="45339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Surat JAMKES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278A418-5F4A-40D4-9CFF-B222BE1AF31E}"/>
                </a:ext>
              </a:extLst>
            </p:cNvPr>
            <p:cNvSpPr/>
            <p:nvPr/>
          </p:nvSpPr>
          <p:spPr>
            <a:xfrm>
              <a:off x="5325777" y="6299567"/>
              <a:ext cx="2164207" cy="453392"/>
            </a:xfrm>
            <a:prstGeom prst="rect">
              <a:avLst/>
            </a:prstGeom>
            <a:solidFill>
              <a:srgbClr val="F7330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Surat Usaha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BE2E134-68D2-46F1-B0EC-6585708D33D2}"/>
                </a:ext>
              </a:extLst>
            </p:cNvPr>
            <p:cNvSpPr/>
            <p:nvPr/>
          </p:nvSpPr>
          <p:spPr>
            <a:xfrm>
              <a:off x="7618590" y="6299567"/>
              <a:ext cx="2164207" cy="453392"/>
            </a:xfrm>
            <a:prstGeom prst="rect">
              <a:avLst/>
            </a:prstGeom>
            <a:solidFill>
              <a:srgbClr val="9A0E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Surat Beda </a:t>
              </a:r>
              <a:r>
                <a:rPr lang="en-US" sz="1400" b="1" dirty="0" err="1">
                  <a:solidFill>
                    <a:schemeClr val="tx1"/>
                  </a:solidFill>
                </a:rPr>
                <a:t>Identitas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0359E0-8B29-42FE-A4BD-56F9FB376B89}"/>
                </a:ext>
              </a:extLst>
            </p:cNvPr>
            <p:cNvSpPr txBox="1"/>
            <p:nvPr/>
          </p:nvSpPr>
          <p:spPr>
            <a:xfrm>
              <a:off x="9961663" y="2385663"/>
              <a:ext cx="2038486" cy="319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</a:rPr>
                <a:t>Jumlah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Penduduk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0C59F7E-D2FB-499B-8C39-1FE4602FF1DB}"/>
                </a:ext>
              </a:extLst>
            </p:cNvPr>
            <p:cNvSpPr txBox="1"/>
            <p:nvPr/>
          </p:nvSpPr>
          <p:spPr>
            <a:xfrm>
              <a:off x="9961663" y="4341158"/>
              <a:ext cx="2038486" cy="319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</a:rPr>
                <a:t>Laki</a:t>
              </a:r>
              <a:r>
                <a:rPr lang="en-US" sz="1400" b="1" dirty="0">
                  <a:solidFill>
                    <a:schemeClr val="bg1"/>
                  </a:solidFill>
                </a:rPr>
                <a:t> - </a:t>
              </a:r>
              <a:r>
                <a:rPr lang="en-US" sz="1400" b="1" dirty="0" err="1">
                  <a:solidFill>
                    <a:schemeClr val="bg1"/>
                  </a:solidFill>
                </a:rPr>
                <a:t>Laki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258E68E-A617-4AC3-91CC-E441356B5D42}"/>
                </a:ext>
              </a:extLst>
            </p:cNvPr>
            <p:cNvSpPr txBox="1"/>
            <p:nvPr/>
          </p:nvSpPr>
          <p:spPr>
            <a:xfrm>
              <a:off x="9961663" y="6382350"/>
              <a:ext cx="2038486" cy="319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Perempuan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2AD17DE3-2D8D-45B5-AD34-C917C8CEFD3B}"/>
                </a:ext>
              </a:extLst>
            </p:cNvPr>
            <p:cNvSpPr/>
            <p:nvPr/>
          </p:nvSpPr>
          <p:spPr>
            <a:xfrm>
              <a:off x="1186338" y="1783566"/>
              <a:ext cx="792587" cy="345069"/>
            </a:xfrm>
            <a:prstGeom prst="roundRect">
              <a:avLst/>
            </a:prstGeom>
            <a:solidFill>
              <a:srgbClr val="F73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Upload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4FD4425-52CF-42D7-A28C-8AEAFABDCE8C}"/>
                </a:ext>
              </a:extLst>
            </p:cNvPr>
            <p:cNvSpPr/>
            <p:nvPr/>
          </p:nvSpPr>
          <p:spPr>
            <a:xfrm>
              <a:off x="3166281" y="933353"/>
              <a:ext cx="218365" cy="21836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3919930-E04E-4925-B748-7FB2D10DC71A}"/>
                </a:ext>
              </a:extLst>
            </p:cNvPr>
            <p:cNvSpPr/>
            <p:nvPr/>
          </p:nvSpPr>
          <p:spPr>
            <a:xfrm>
              <a:off x="5433782" y="2913102"/>
              <a:ext cx="218365" cy="218365"/>
            </a:xfrm>
            <a:prstGeom prst="ellipse">
              <a:avLst/>
            </a:prstGeom>
            <a:solidFill>
              <a:srgbClr val="F78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3890455-7DDC-44C8-A3A7-64A276EB2EFC}"/>
                </a:ext>
              </a:extLst>
            </p:cNvPr>
            <p:cNvSpPr/>
            <p:nvPr/>
          </p:nvSpPr>
          <p:spPr>
            <a:xfrm>
              <a:off x="7717512" y="2897247"/>
              <a:ext cx="218365" cy="21836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D04A01A-B105-471C-A90D-BF8EE9819D33}"/>
                </a:ext>
              </a:extLst>
            </p:cNvPr>
            <p:cNvSpPr/>
            <p:nvPr/>
          </p:nvSpPr>
          <p:spPr>
            <a:xfrm>
              <a:off x="3101189" y="4892978"/>
              <a:ext cx="218365" cy="2183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DC7E5B7-3013-4762-818B-F81337C93BE8}"/>
                </a:ext>
              </a:extLst>
            </p:cNvPr>
            <p:cNvSpPr/>
            <p:nvPr/>
          </p:nvSpPr>
          <p:spPr>
            <a:xfrm>
              <a:off x="5421817" y="4897172"/>
              <a:ext cx="218365" cy="218365"/>
            </a:xfrm>
            <a:prstGeom prst="ellipse">
              <a:avLst/>
            </a:prstGeom>
            <a:solidFill>
              <a:srgbClr val="F73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773188D-26F0-4130-8FB1-D9902FCFABE3}"/>
                </a:ext>
              </a:extLst>
            </p:cNvPr>
            <p:cNvSpPr/>
            <p:nvPr/>
          </p:nvSpPr>
          <p:spPr>
            <a:xfrm>
              <a:off x="7686939" y="4902775"/>
              <a:ext cx="218365" cy="218365"/>
            </a:xfrm>
            <a:prstGeom prst="ellipse">
              <a:avLst/>
            </a:prstGeom>
            <a:solidFill>
              <a:srgbClr val="9A0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6DE36AB-0398-4E52-8397-B1853ADB365B}"/>
                </a:ext>
              </a:extLst>
            </p:cNvPr>
            <p:cNvSpPr/>
            <p:nvPr/>
          </p:nvSpPr>
          <p:spPr>
            <a:xfrm>
              <a:off x="3146098" y="2915619"/>
              <a:ext cx="218365" cy="218365"/>
            </a:xfrm>
            <a:prstGeom prst="ellipse">
              <a:avLst/>
            </a:prstGeom>
            <a:solidFill>
              <a:srgbClr val="34A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B614273-9270-455C-B002-D98AACDB6B04}"/>
                </a:ext>
              </a:extLst>
            </p:cNvPr>
            <p:cNvSpPr/>
            <p:nvPr/>
          </p:nvSpPr>
          <p:spPr>
            <a:xfrm>
              <a:off x="7772103" y="908090"/>
              <a:ext cx="218365" cy="218365"/>
            </a:xfrm>
            <a:prstGeom prst="ellipse">
              <a:avLst/>
            </a:prstGeom>
            <a:solidFill>
              <a:srgbClr val="5968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44F53E6-8228-4F5A-8282-2D4B40D6C30B}"/>
                </a:ext>
              </a:extLst>
            </p:cNvPr>
            <p:cNvSpPr/>
            <p:nvPr/>
          </p:nvSpPr>
          <p:spPr>
            <a:xfrm>
              <a:off x="5478667" y="908090"/>
              <a:ext cx="218365" cy="21836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4867D-E423-45C4-9577-F5F6F8F63C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2108" y="2196139"/>
            <a:ext cx="5888203" cy="303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0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CA8B7C-3B9C-4D03-B784-5131EBF19B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1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119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septian arif maulana</dc:creator>
  <cp:lastModifiedBy>septian arif maulana</cp:lastModifiedBy>
  <cp:revision>31</cp:revision>
  <dcterms:created xsi:type="dcterms:W3CDTF">2024-09-18T01:28:44Z</dcterms:created>
  <dcterms:modified xsi:type="dcterms:W3CDTF">2024-09-23T03:52:56Z</dcterms:modified>
</cp:coreProperties>
</file>