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BCAE1-EA17-5D45-B302-52CC6C7AD808}" type="datetimeFigureOut">
              <a:rPr lang="de-DE" smtClean="0"/>
              <a:t>4/11/11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55DAE-E90A-4141-8B1B-A69AB5C25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16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55DAE-E90A-4141-8B1B-A69AB5C257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2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96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21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90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5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4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4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3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7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18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71C5-AABE-BE4A-B774-9A0D510A8AC5}" type="datetimeFigureOut">
              <a:rPr lang="de-DE" smtClean="0"/>
              <a:t>4/11/11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1DF6-5722-6B40-8A35-CBC226F59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1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34" y="1326850"/>
            <a:ext cx="444956" cy="44495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952090" y="134538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apps</a:t>
            </a:r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7946" y="1789428"/>
            <a:ext cx="1015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demos</a:t>
            </a:r>
            <a:endParaRPr lang="de-DE" sz="2000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34" y="1744582"/>
            <a:ext cx="444956" cy="4449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34" y="2189538"/>
            <a:ext cx="444956" cy="444956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34" y="2634494"/>
            <a:ext cx="444956" cy="44495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4977946" y="2189538"/>
            <a:ext cx="112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includes</a:t>
            </a:r>
            <a:endParaRPr lang="de-DE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4977946" y="2679340"/>
            <a:ext cx="1015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tests</a:t>
            </a:r>
            <a:endParaRPr lang="de-DE" sz="2000" dirty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334" y="3137572"/>
            <a:ext cx="546100" cy="5461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977034" y="3213652"/>
            <a:ext cx="177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CMakeLists.txt</a:t>
            </a:r>
            <a:endParaRPr lang="de-DE" sz="2000" dirty="0"/>
          </a:p>
        </p:txBody>
      </p:sp>
      <p:pic>
        <p:nvPicPr>
          <p:cNvPr id="19" name="Bild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34" y="1326850"/>
            <a:ext cx="444956" cy="444956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34" y="1791494"/>
            <a:ext cx="444956" cy="444956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34" y="2249150"/>
            <a:ext cx="444956" cy="44495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1891846" y="132685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core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1892758" y="1791494"/>
            <a:ext cx="1103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extras</a:t>
            </a:r>
            <a:endParaRPr lang="de-DE" sz="2000" dirty="0"/>
          </a:p>
        </p:txBody>
      </p:sp>
      <p:sp>
        <p:nvSpPr>
          <p:cNvPr id="24" name="Textfeld 23"/>
          <p:cNvSpPr txBox="1"/>
          <p:nvPr/>
        </p:nvSpPr>
        <p:spPr>
          <a:xfrm>
            <a:off x="1892758" y="2293996"/>
            <a:ext cx="126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sandbox</a:t>
            </a:r>
            <a:endParaRPr lang="de-DE" sz="2000" dirty="0"/>
          </a:p>
        </p:txBody>
      </p:sp>
      <p:cxnSp>
        <p:nvCxnSpPr>
          <p:cNvPr id="26" name="Gerade Verbindung 25"/>
          <p:cNvCxnSpPr>
            <a:endCxn id="22" idx="3"/>
          </p:cNvCxnSpPr>
          <p:nvPr/>
        </p:nvCxnSpPr>
        <p:spPr>
          <a:xfrm flipH="1">
            <a:off x="2577646" y="1345384"/>
            <a:ext cx="1878688" cy="18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577646" y="1726960"/>
            <a:ext cx="1878688" cy="18868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05488" y="413266"/>
            <a:ext cx="19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1) Code </a:t>
            </a:r>
            <a:r>
              <a:rPr lang="de-DE" dirty="0" err="1" smtClean="0"/>
              <a:t>areas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4455424" y="413266"/>
            <a:ext cx="252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) Area </a:t>
            </a:r>
            <a:r>
              <a:rPr lang="de-DE" dirty="0" err="1" smtClean="0"/>
              <a:t>content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identical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3" name="Nach links gekrümmter Pfeil 32"/>
          <p:cNvSpPr/>
          <p:nvPr/>
        </p:nvSpPr>
        <p:spPr>
          <a:xfrm rot="10800000">
            <a:off x="481232" y="1355146"/>
            <a:ext cx="838200" cy="82574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links gekrümmter Pfeil 31"/>
          <p:cNvSpPr/>
          <p:nvPr/>
        </p:nvSpPr>
        <p:spPr>
          <a:xfrm rot="10800000">
            <a:off x="481234" y="1881126"/>
            <a:ext cx="838200" cy="82574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9850" y="4106902"/>
            <a:ext cx="45593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b="1" dirty="0" err="1"/>
              <a:t>c</a:t>
            </a:r>
            <a:r>
              <a:rPr lang="de-DE" b="1" dirty="0" err="1" smtClean="0"/>
              <a:t>ore</a:t>
            </a:r>
            <a:r>
              <a:rPr lang="de-DE" dirty="0" smtClean="0"/>
              <a:t> = rock solid </a:t>
            </a:r>
            <a:r>
              <a:rPr lang="de-DE" dirty="0" err="1" smtClean="0"/>
              <a:t>released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b="1" dirty="0" err="1"/>
              <a:t>e</a:t>
            </a:r>
            <a:r>
              <a:rPr lang="de-DE" b="1" dirty="0" err="1" smtClean="0"/>
              <a:t>xtras</a:t>
            </a:r>
            <a:r>
              <a:rPr lang="de-DE" dirty="0" smtClean="0"/>
              <a:t> = 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extensions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b="1" dirty="0" err="1" smtClean="0"/>
              <a:t>sandbox</a:t>
            </a:r>
            <a:r>
              <a:rPr lang="de-DE" dirty="0" smtClean="0"/>
              <a:t> =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r>
              <a:rPr lang="de-DE" dirty="0" err="1"/>
              <a:t>c</a:t>
            </a:r>
            <a:r>
              <a:rPr lang="de-DE" dirty="0" err="1" smtClean="0"/>
              <a:t>ode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hierachy</a:t>
            </a:r>
            <a:r>
              <a:rPr lang="de-DE" dirty="0" smtClean="0"/>
              <a:t> (e.g. an extra </a:t>
            </a:r>
            <a:r>
              <a:rPr lang="de-DE" dirty="0" err="1" smtClean="0"/>
              <a:t>app</a:t>
            </a:r>
            <a:r>
              <a:rPr lang="de-DE" dirty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 </a:t>
            </a:r>
            <a:r>
              <a:rPr lang="de-DE" dirty="0" err="1" smtClean="0"/>
              <a:t>sandbox</a:t>
            </a:r>
            <a:r>
              <a:rPr lang="de-DE" dirty="0" smtClean="0"/>
              <a:t> </a:t>
            </a:r>
            <a:r>
              <a:rPr lang="de-DE" dirty="0" err="1" smtClean="0"/>
              <a:t>algorithmic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extras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629150" y="4096603"/>
            <a:ext cx="451485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b="1" dirty="0" err="1" smtClean="0"/>
              <a:t>apps</a:t>
            </a:r>
            <a:r>
              <a:rPr lang="de-DE" dirty="0" smtClean="0"/>
              <a:t> =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SeqAn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b="1" dirty="0" err="1" smtClean="0"/>
              <a:t>demos</a:t>
            </a:r>
            <a:r>
              <a:rPr lang="de-DE" dirty="0" smtClean="0"/>
              <a:t> = </a:t>
            </a:r>
            <a:r>
              <a:rPr lang="de-DE" dirty="0" err="1" smtClean="0"/>
              <a:t>demonstrate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b="1" dirty="0" err="1" smtClean="0"/>
              <a:t>includes</a:t>
            </a:r>
            <a:r>
              <a:rPr lang="de-DE" dirty="0" smtClean="0"/>
              <a:t> = </a:t>
            </a:r>
            <a:r>
              <a:rPr lang="de-DE" dirty="0" err="1" smtClean="0"/>
              <a:t>SeqAn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/>
              <a:t>tests</a:t>
            </a:r>
            <a:r>
              <a:rPr lang="de-DE" dirty="0" smtClean="0"/>
              <a:t> =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CMakeLists.txt</a:t>
            </a:r>
            <a:r>
              <a:rPr lang="de-DE" dirty="0" smtClean="0"/>
              <a:t> </a:t>
            </a:r>
            <a:r>
              <a:rPr lang="de-DE" dirty="0" err="1" smtClean="0"/>
              <a:t>recursively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CMakeLists.txt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(in </a:t>
            </a:r>
            <a:r>
              <a:rPr lang="de-DE" dirty="0" err="1" smtClean="0"/>
              <a:t>apps</a:t>
            </a:r>
            <a:r>
              <a:rPr lang="de-DE" dirty="0" smtClean="0"/>
              <a:t>, </a:t>
            </a:r>
            <a:r>
              <a:rPr lang="de-DE" dirty="0" err="1" smtClean="0"/>
              <a:t>tests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demos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collective</a:t>
            </a:r>
            <a:r>
              <a:rPr lang="de-DE" dirty="0" smtClean="0"/>
              <a:t> </a:t>
            </a:r>
            <a:r>
              <a:rPr lang="de-DE" dirty="0" err="1" smtClean="0"/>
              <a:t>targets</a:t>
            </a:r>
            <a:r>
              <a:rPr lang="de-DE" dirty="0" smtClean="0"/>
              <a:t>.</a:t>
            </a:r>
            <a:endParaRPr lang="de-DE" dirty="0" smtClean="0"/>
          </a:p>
        </p:txBody>
      </p:sp>
      <p:cxnSp>
        <p:nvCxnSpPr>
          <p:cNvPr id="36" name="Gerade Verbindung 35"/>
          <p:cNvCxnSpPr/>
          <p:nvPr/>
        </p:nvCxnSpPr>
        <p:spPr>
          <a:xfrm flipH="1">
            <a:off x="5637890" y="1316263"/>
            <a:ext cx="1878688" cy="18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637890" y="1646247"/>
            <a:ext cx="1878688" cy="436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516578" y="1246137"/>
            <a:ext cx="133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my_app_1</a:t>
            </a:r>
            <a:endParaRPr lang="de-DE" sz="2000" dirty="0"/>
          </a:p>
        </p:txBody>
      </p:sp>
      <p:sp>
        <p:nvSpPr>
          <p:cNvPr id="40" name="Textfeld 39"/>
          <p:cNvSpPr txBox="1"/>
          <p:nvPr/>
        </p:nvSpPr>
        <p:spPr>
          <a:xfrm>
            <a:off x="7516578" y="1754188"/>
            <a:ext cx="133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my_app_2</a:t>
            </a:r>
            <a:endParaRPr lang="de-DE" sz="2000" dirty="0"/>
          </a:p>
        </p:txBody>
      </p:sp>
      <p:cxnSp>
        <p:nvCxnSpPr>
          <p:cNvPr id="41" name="Gerade Verbindung 40"/>
          <p:cNvCxnSpPr/>
          <p:nvPr/>
        </p:nvCxnSpPr>
        <p:spPr>
          <a:xfrm>
            <a:off x="5815690" y="2995375"/>
            <a:ext cx="1878688" cy="436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5841090" y="2650099"/>
            <a:ext cx="1878688" cy="18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7694378" y="2590512"/>
            <a:ext cx="133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</a:t>
            </a:r>
            <a:r>
              <a:rPr lang="de-DE" sz="2000" dirty="0" smtClean="0"/>
              <a:t>y_test_1</a:t>
            </a:r>
            <a:endParaRPr lang="de-DE" sz="2000" dirty="0"/>
          </a:p>
        </p:txBody>
      </p:sp>
      <p:sp>
        <p:nvSpPr>
          <p:cNvPr id="44" name="Textfeld 43"/>
          <p:cNvSpPr txBox="1"/>
          <p:nvPr/>
        </p:nvSpPr>
        <p:spPr>
          <a:xfrm>
            <a:off x="7719778" y="3085956"/>
            <a:ext cx="133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</a:t>
            </a:r>
            <a:r>
              <a:rPr lang="de-DE" sz="2000" dirty="0" smtClean="0"/>
              <a:t>y_test_2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0304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Macintosh PowerPoint</Application>
  <PresentationFormat>Bildschirmpräsentation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FU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Knut Reinert</dc:creator>
  <cp:lastModifiedBy>Knut Reinert</cp:lastModifiedBy>
  <cp:revision>5</cp:revision>
  <dcterms:created xsi:type="dcterms:W3CDTF">2011-04-11T22:54:39Z</dcterms:created>
  <dcterms:modified xsi:type="dcterms:W3CDTF">2011-04-11T23:36:36Z</dcterms:modified>
</cp:coreProperties>
</file>