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85163" cy="5038725"/>
  <p:notesSz cx="6858000" cy="9144000"/>
  <p:defaultTextStyle>
    <a:defPPr>
      <a:defRPr lang="de-DE"/>
    </a:defPPr>
    <a:lvl1pPr marL="0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250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501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752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5003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6253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7504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754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10005" algn="l" defTabSz="4012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696" y="-104"/>
      </p:cViewPr>
      <p:guideLst>
        <p:guide orient="horz" pos="1587"/>
        <p:guide pos="26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1388" y="1565273"/>
            <a:ext cx="7042389" cy="1080060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42775" y="2855279"/>
            <a:ext cx="5799614" cy="12876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5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6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7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1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6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733766" y="179622"/>
            <a:ext cx="1468601" cy="3835030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18" y="179622"/>
            <a:ext cx="4269160" cy="3835030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6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9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4472" y="3237849"/>
            <a:ext cx="7042389" cy="100074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4472" y="2135628"/>
            <a:ext cx="7042389" cy="1102221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2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5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7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50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62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75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7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100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81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6519" y="1048569"/>
            <a:ext cx="2868161" cy="296608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32765" y="1048569"/>
            <a:ext cx="2869600" cy="296608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2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4259" y="201783"/>
            <a:ext cx="7456647" cy="8397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4259" y="1127881"/>
            <a:ext cx="3660720" cy="470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250" indent="0">
              <a:buNone/>
              <a:defRPr sz="1800" b="1"/>
            </a:lvl2pPr>
            <a:lvl3pPr marL="802501" indent="0">
              <a:buNone/>
              <a:defRPr sz="1600" b="1"/>
            </a:lvl3pPr>
            <a:lvl4pPr marL="1203752" indent="0">
              <a:buNone/>
              <a:defRPr sz="1400" b="1"/>
            </a:lvl4pPr>
            <a:lvl5pPr marL="1605003" indent="0">
              <a:buNone/>
              <a:defRPr sz="1400" b="1"/>
            </a:lvl5pPr>
            <a:lvl6pPr marL="2006253" indent="0">
              <a:buNone/>
              <a:defRPr sz="1400" b="1"/>
            </a:lvl6pPr>
            <a:lvl7pPr marL="2407504" indent="0">
              <a:buNone/>
              <a:defRPr sz="1400" b="1"/>
            </a:lvl7pPr>
            <a:lvl8pPr marL="2808754" indent="0">
              <a:buNone/>
              <a:defRPr sz="1400" b="1"/>
            </a:lvl8pPr>
            <a:lvl9pPr marL="3210005" indent="0">
              <a:buNone/>
              <a:defRPr sz="14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4259" y="1597930"/>
            <a:ext cx="3660720" cy="290309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08750" y="1127881"/>
            <a:ext cx="3662157" cy="470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250" indent="0">
              <a:buNone/>
              <a:defRPr sz="1800" b="1"/>
            </a:lvl2pPr>
            <a:lvl3pPr marL="802501" indent="0">
              <a:buNone/>
              <a:defRPr sz="1600" b="1"/>
            </a:lvl3pPr>
            <a:lvl4pPr marL="1203752" indent="0">
              <a:buNone/>
              <a:defRPr sz="1400" b="1"/>
            </a:lvl4pPr>
            <a:lvl5pPr marL="1605003" indent="0">
              <a:buNone/>
              <a:defRPr sz="1400" b="1"/>
            </a:lvl5pPr>
            <a:lvl6pPr marL="2006253" indent="0">
              <a:buNone/>
              <a:defRPr sz="1400" b="1"/>
            </a:lvl6pPr>
            <a:lvl7pPr marL="2407504" indent="0">
              <a:buNone/>
              <a:defRPr sz="1400" b="1"/>
            </a:lvl7pPr>
            <a:lvl8pPr marL="2808754" indent="0">
              <a:buNone/>
              <a:defRPr sz="1400" b="1"/>
            </a:lvl8pPr>
            <a:lvl9pPr marL="3210005" indent="0">
              <a:buNone/>
              <a:defRPr sz="14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08750" y="1597930"/>
            <a:ext cx="3662157" cy="290309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4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17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39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4261" y="200616"/>
            <a:ext cx="2725761" cy="85378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9269" y="200617"/>
            <a:ext cx="4631636" cy="430041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4261" y="1054401"/>
            <a:ext cx="2725761" cy="3446628"/>
          </a:xfrm>
        </p:spPr>
        <p:txBody>
          <a:bodyPr/>
          <a:lstStyle>
            <a:lvl1pPr marL="0" indent="0">
              <a:buNone/>
              <a:defRPr sz="1200"/>
            </a:lvl1pPr>
            <a:lvl2pPr marL="401250" indent="0">
              <a:buNone/>
              <a:defRPr sz="1100"/>
            </a:lvl2pPr>
            <a:lvl3pPr marL="802501" indent="0">
              <a:buNone/>
              <a:defRPr sz="900"/>
            </a:lvl3pPr>
            <a:lvl4pPr marL="1203752" indent="0">
              <a:buNone/>
              <a:defRPr sz="700"/>
            </a:lvl4pPr>
            <a:lvl5pPr marL="1605003" indent="0">
              <a:buNone/>
              <a:defRPr sz="700"/>
            </a:lvl5pPr>
            <a:lvl6pPr marL="2006253" indent="0">
              <a:buNone/>
              <a:defRPr sz="700"/>
            </a:lvl6pPr>
            <a:lvl7pPr marL="2407504" indent="0">
              <a:buNone/>
              <a:defRPr sz="700"/>
            </a:lvl7pPr>
            <a:lvl8pPr marL="2808754" indent="0">
              <a:buNone/>
              <a:defRPr sz="700"/>
            </a:lvl8pPr>
            <a:lvl9pPr marL="3210005" indent="0">
              <a:buNone/>
              <a:defRPr sz="7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87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3950" y="3527108"/>
            <a:ext cx="4971098" cy="41639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23950" y="450220"/>
            <a:ext cx="4971098" cy="3023235"/>
          </a:xfrm>
        </p:spPr>
        <p:txBody>
          <a:bodyPr/>
          <a:lstStyle>
            <a:lvl1pPr marL="0" indent="0">
              <a:buNone/>
              <a:defRPr sz="2800"/>
            </a:lvl1pPr>
            <a:lvl2pPr marL="401250" indent="0">
              <a:buNone/>
              <a:defRPr sz="2500"/>
            </a:lvl2pPr>
            <a:lvl3pPr marL="802501" indent="0">
              <a:buNone/>
              <a:defRPr sz="2100"/>
            </a:lvl3pPr>
            <a:lvl4pPr marL="1203752" indent="0">
              <a:buNone/>
              <a:defRPr sz="1800"/>
            </a:lvl4pPr>
            <a:lvl5pPr marL="1605003" indent="0">
              <a:buNone/>
              <a:defRPr sz="1800"/>
            </a:lvl5pPr>
            <a:lvl6pPr marL="2006253" indent="0">
              <a:buNone/>
              <a:defRPr sz="1800"/>
            </a:lvl6pPr>
            <a:lvl7pPr marL="2407504" indent="0">
              <a:buNone/>
              <a:defRPr sz="1800"/>
            </a:lvl7pPr>
            <a:lvl8pPr marL="2808754" indent="0">
              <a:buNone/>
              <a:defRPr sz="1800"/>
            </a:lvl8pPr>
            <a:lvl9pPr marL="3210005" indent="0">
              <a:buNone/>
              <a:defRPr sz="1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23950" y="3943503"/>
            <a:ext cx="4971098" cy="591350"/>
          </a:xfrm>
        </p:spPr>
        <p:txBody>
          <a:bodyPr/>
          <a:lstStyle>
            <a:lvl1pPr marL="0" indent="0">
              <a:buNone/>
              <a:defRPr sz="1200"/>
            </a:lvl1pPr>
            <a:lvl2pPr marL="401250" indent="0">
              <a:buNone/>
              <a:defRPr sz="1100"/>
            </a:lvl2pPr>
            <a:lvl3pPr marL="802501" indent="0">
              <a:buNone/>
              <a:defRPr sz="900"/>
            </a:lvl3pPr>
            <a:lvl4pPr marL="1203752" indent="0">
              <a:buNone/>
              <a:defRPr sz="700"/>
            </a:lvl4pPr>
            <a:lvl5pPr marL="1605003" indent="0">
              <a:buNone/>
              <a:defRPr sz="700"/>
            </a:lvl5pPr>
            <a:lvl6pPr marL="2006253" indent="0">
              <a:buNone/>
              <a:defRPr sz="700"/>
            </a:lvl6pPr>
            <a:lvl7pPr marL="2407504" indent="0">
              <a:buNone/>
              <a:defRPr sz="700"/>
            </a:lvl7pPr>
            <a:lvl8pPr marL="2808754" indent="0">
              <a:buNone/>
              <a:defRPr sz="700"/>
            </a:lvl8pPr>
            <a:lvl9pPr marL="3210005" indent="0">
              <a:buNone/>
              <a:defRPr sz="7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0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4259" y="201783"/>
            <a:ext cx="7456647" cy="839788"/>
          </a:xfrm>
          <a:prstGeom prst="rect">
            <a:avLst/>
          </a:prstGeom>
        </p:spPr>
        <p:txBody>
          <a:bodyPr vert="horz" lIns="80251" tIns="40125" rIns="80251" bIns="40125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4259" y="1175704"/>
            <a:ext cx="7456647" cy="3325326"/>
          </a:xfrm>
          <a:prstGeom prst="rect">
            <a:avLst/>
          </a:prstGeom>
        </p:spPr>
        <p:txBody>
          <a:bodyPr vert="horz" lIns="80251" tIns="40125" rIns="80251" bIns="40125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4259" y="4670152"/>
            <a:ext cx="1933205" cy="268266"/>
          </a:xfrm>
          <a:prstGeom prst="rect">
            <a:avLst/>
          </a:prstGeom>
        </p:spPr>
        <p:txBody>
          <a:bodyPr vert="horz" lIns="80251" tIns="40125" rIns="80251" bIns="4012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2A21-A488-0049-B1D8-C0ECD40DFC74}" type="datetimeFigureOut">
              <a:rPr lang="de-DE" smtClean="0"/>
              <a:t>27.03.12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30765" y="4670152"/>
            <a:ext cx="2623635" cy="268266"/>
          </a:xfrm>
          <a:prstGeom prst="rect">
            <a:avLst/>
          </a:prstGeom>
        </p:spPr>
        <p:txBody>
          <a:bodyPr vert="horz" lIns="80251" tIns="40125" rIns="80251" bIns="4012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37702" y="4670152"/>
            <a:ext cx="1933205" cy="268266"/>
          </a:xfrm>
          <a:prstGeom prst="rect">
            <a:avLst/>
          </a:prstGeom>
        </p:spPr>
        <p:txBody>
          <a:bodyPr vert="horz" lIns="80251" tIns="40125" rIns="80251" bIns="4012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F0AE-5C94-CA4B-87D1-F4E5F16EA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125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38" indent="-300938" algn="l" defTabSz="40125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033" indent="-250782" algn="l" defTabSz="40125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3127" indent="-200626" algn="l" defTabSz="40125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378" indent="-200626" algn="l" defTabSz="4012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628" indent="-200626" algn="l" defTabSz="40125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879" indent="-200626" algn="l" defTabSz="40125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8129" indent="-200626" algn="l" defTabSz="40125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9381" indent="-200626" algn="l" defTabSz="40125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10631" indent="-200626" algn="l" defTabSz="40125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250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501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752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003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6253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7504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754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5" algn="l" defTabSz="40125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bgerundetes Rechteck 81"/>
          <p:cNvSpPr/>
          <p:nvPr/>
        </p:nvSpPr>
        <p:spPr bwMode="auto">
          <a:xfrm>
            <a:off x="4191000" y="432108"/>
            <a:ext cx="2209800" cy="1447800"/>
          </a:xfrm>
          <a:prstGeom prst="roundRect">
            <a:avLst>
              <a:gd name="adj" fmla="val 118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2000" dirty="0" err="1">
                <a:solidFill>
                  <a:schemeClr val="tx1"/>
                </a:solidFill>
              </a:rPr>
              <a:t>annotationType</a:t>
            </a:r>
            <a:endParaRPr lang="de-DE" sz="2000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de-DE" sz="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typeId</a:t>
            </a:r>
            <a:r>
              <a:rPr lang="de-DE" sz="1400" b="0" dirty="0">
                <a:solidFill>
                  <a:schemeClr val="tx1"/>
                </a:solidFill>
              </a:rPr>
              <a:t>*</a:t>
            </a:r>
          </a:p>
          <a:p>
            <a:pPr algn="l"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typeName</a:t>
            </a:r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83" name="Abgerundetes Rechteck 82"/>
          <p:cNvSpPr/>
          <p:nvPr/>
        </p:nvSpPr>
        <p:spPr bwMode="auto">
          <a:xfrm>
            <a:off x="762000" y="432108"/>
            <a:ext cx="1452563" cy="1524000"/>
          </a:xfrm>
          <a:prstGeom prst="roundRect">
            <a:avLst>
              <a:gd name="adj" fmla="val 100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2000" dirty="0" err="1">
                <a:solidFill>
                  <a:schemeClr val="tx1"/>
                </a:solidFill>
              </a:rPr>
              <a:t>contig</a:t>
            </a:r>
            <a:endParaRPr lang="de-DE" sz="2000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de-DE" sz="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contigId</a:t>
            </a:r>
            <a:r>
              <a:rPr lang="de-DE" sz="1400" b="0" dirty="0">
                <a:solidFill>
                  <a:schemeClr val="tx1"/>
                </a:solidFill>
              </a:rPr>
              <a:t>*</a:t>
            </a:r>
          </a:p>
          <a:p>
            <a:pPr algn="l"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contigSeq</a:t>
            </a:r>
            <a:endParaRPr lang="de-DE" sz="14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contigGaps</a:t>
            </a:r>
            <a:endParaRPr lang="de-DE" sz="14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contigFileId</a:t>
            </a:r>
            <a:endParaRPr lang="de-DE" sz="1400" b="0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36"/>
          <p:cNvCxnSpPr>
            <a:cxnSpLocks noChangeShapeType="1"/>
            <a:stCxn id="82" idx="3"/>
          </p:cNvCxnSpPr>
          <p:nvPr/>
        </p:nvCxnSpPr>
        <p:spPr bwMode="auto">
          <a:xfrm flipH="1">
            <a:off x="6248400" y="1156008"/>
            <a:ext cx="152400" cy="1588"/>
          </a:xfrm>
          <a:prstGeom prst="straightConnector1">
            <a:avLst/>
          </a:prstGeom>
          <a:noFill/>
          <a:ln w="9525">
            <a:noFill/>
            <a:round/>
            <a:headEnd/>
            <a:tailEnd type="arrow" w="med" len="med"/>
          </a:ln>
        </p:spPr>
      </p:cxnSp>
      <p:sp>
        <p:nvSpPr>
          <p:cNvPr id="85" name="Abgerundetes Rechteck 84"/>
          <p:cNvSpPr/>
          <p:nvPr/>
        </p:nvSpPr>
        <p:spPr bwMode="auto">
          <a:xfrm>
            <a:off x="1752600" y="2565708"/>
            <a:ext cx="2743200" cy="2057400"/>
          </a:xfrm>
          <a:prstGeom prst="roundRect">
            <a:avLst>
              <a:gd name="adj" fmla="val 821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2000" dirty="0" err="1">
                <a:solidFill>
                  <a:schemeClr val="tx1"/>
                </a:solidFill>
              </a:rPr>
              <a:t>annotation</a:t>
            </a:r>
            <a:endParaRPr lang="de-DE" sz="2000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de-DE" sz="800" dirty="0">
              <a:solidFill>
                <a:schemeClr val="tx1"/>
              </a:solidFill>
            </a:endParaRPr>
          </a:p>
          <a:p>
            <a:pPr algn="l">
              <a:tabLst>
                <a:tab pos="1346200" algn="l"/>
              </a:tabLst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annotationId</a:t>
            </a:r>
            <a:r>
              <a:rPr lang="de-DE" sz="1400" b="0" dirty="0">
                <a:solidFill>
                  <a:schemeClr val="tx1"/>
                </a:solidFill>
              </a:rPr>
              <a:t>*	</a:t>
            </a:r>
            <a:r>
              <a:rPr lang="de-DE" sz="1400" b="0" dirty="0" err="1">
                <a:solidFill>
                  <a:schemeClr val="tx1"/>
                </a:solidFill>
              </a:rPr>
              <a:t>parentId</a:t>
            </a:r>
            <a:endParaRPr lang="de-DE" sz="1400" b="0" dirty="0">
              <a:solidFill>
                <a:schemeClr val="tx1"/>
              </a:solidFill>
            </a:endParaRPr>
          </a:p>
          <a:p>
            <a:pPr algn="l">
              <a:tabLst>
                <a:tab pos="1346200" algn="l"/>
              </a:tabLst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typeId</a:t>
            </a:r>
            <a:r>
              <a:rPr lang="de-DE" sz="1400" b="0" dirty="0">
                <a:solidFill>
                  <a:schemeClr val="tx1"/>
                </a:solidFill>
              </a:rPr>
              <a:t>	</a:t>
            </a:r>
            <a:r>
              <a:rPr lang="de-DE" sz="1400" b="0" dirty="0" err="1">
                <a:solidFill>
                  <a:schemeClr val="tx1"/>
                </a:solidFill>
              </a:rPr>
              <a:t>lastChildId</a:t>
            </a:r>
            <a:endParaRPr lang="de-DE" sz="1400" b="0" dirty="0">
              <a:solidFill>
                <a:schemeClr val="tx1"/>
              </a:solidFill>
            </a:endParaRPr>
          </a:p>
          <a:p>
            <a:pPr algn="l">
              <a:tabLst>
                <a:tab pos="1346200" algn="l"/>
              </a:tabLst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contigId</a:t>
            </a:r>
            <a:r>
              <a:rPr lang="de-DE" sz="1400" b="0" dirty="0">
                <a:solidFill>
                  <a:schemeClr val="tx1"/>
                </a:solidFill>
              </a:rPr>
              <a:t>	</a:t>
            </a:r>
            <a:r>
              <a:rPr lang="de-DE" sz="1400" b="0" dirty="0" err="1">
                <a:solidFill>
                  <a:schemeClr val="tx1"/>
                </a:solidFill>
              </a:rPr>
              <a:t>nextSiblingId</a:t>
            </a:r>
            <a:endParaRPr lang="de-DE" sz="1400" b="0" dirty="0">
              <a:solidFill>
                <a:schemeClr val="tx1"/>
              </a:solidFill>
            </a:endParaRPr>
          </a:p>
          <a:p>
            <a:pPr algn="l">
              <a:tabLst>
                <a:tab pos="1346200" algn="l"/>
              </a:tabLst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beginPos</a:t>
            </a:r>
            <a:endParaRPr lang="de-DE" sz="1400" b="0" dirty="0">
              <a:solidFill>
                <a:schemeClr val="tx1"/>
              </a:solidFill>
            </a:endParaRPr>
          </a:p>
          <a:p>
            <a:pPr algn="l">
              <a:tabLst>
                <a:tab pos="1346200" algn="l"/>
              </a:tabLst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endPos</a:t>
            </a:r>
            <a:endParaRPr lang="de-DE" sz="1400" b="0" dirty="0">
              <a:solidFill>
                <a:schemeClr val="tx1"/>
              </a:solidFill>
            </a:endParaRPr>
          </a:p>
          <a:p>
            <a:pPr algn="l">
              <a:tabLst>
                <a:tab pos="1346200" algn="l"/>
              </a:tabLst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values</a:t>
            </a:r>
            <a:endParaRPr lang="de-DE" sz="1400" b="0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/>
          <p:nvPr/>
        </p:nvCxnSpPr>
        <p:spPr bwMode="auto">
          <a:xfrm rot="16200000" flipH="1">
            <a:off x="1790700" y="2070408"/>
            <a:ext cx="609600" cy="3810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 bwMode="auto">
          <a:xfrm rot="5400000">
            <a:off x="3924300" y="1994208"/>
            <a:ext cx="685800" cy="4572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 bwMode="auto">
          <a:xfrm>
            <a:off x="5181600" y="2565708"/>
            <a:ext cx="2057400" cy="1524000"/>
          </a:xfrm>
          <a:prstGeom prst="roundRect">
            <a:avLst>
              <a:gd name="adj" fmla="val 115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2000" dirty="0" err="1">
                <a:solidFill>
                  <a:schemeClr val="tx1"/>
                </a:solidFill>
              </a:rPr>
              <a:t>annotationKey</a:t>
            </a:r>
            <a:endParaRPr lang="de-DE" sz="2000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de-DE" sz="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keyId</a:t>
            </a:r>
            <a:r>
              <a:rPr lang="de-DE" sz="1400" b="0" dirty="0">
                <a:solidFill>
                  <a:schemeClr val="tx1"/>
                </a:solidFill>
              </a:rPr>
              <a:t>*</a:t>
            </a:r>
          </a:p>
          <a:p>
            <a:pPr algn="l">
              <a:defRPr/>
            </a:pPr>
            <a:r>
              <a:rPr lang="de-DE" sz="1400" b="0" dirty="0" err="1">
                <a:solidFill>
                  <a:schemeClr val="tx1"/>
                </a:solidFill>
              </a:rPr>
              <a:t>keyName</a:t>
            </a:r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89" name="Textfeld 65"/>
          <p:cNvSpPr txBox="1">
            <a:spLocks noChangeArrowheads="1"/>
          </p:cNvSpPr>
          <p:nvPr/>
        </p:nvSpPr>
        <p:spPr bwMode="auto">
          <a:xfrm>
            <a:off x="4548188" y="3556308"/>
            <a:ext cx="550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00"/>
              <a:t>M : N</a:t>
            </a:r>
          </a:p>
        </p:txBody>
      </p:sp>
      <p:sp>
        <p:nvSpPr>
          <p:cNvPr id="90" name="Textfeld 66"/>
          <p:cNvSpPr txBox="1">
            <a:spLocks noChangeArrowheads="1"/>
          </p:cNvSpPr>
          <p:nvPr/>
        </p:nvSpPr>
        <p:spPr bwMode="auto">
          <a:xfrm rot="18295137">
            <a:off x="4191001" y="2108508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00"/>
              <a:t>N : 1</a:t>
            </a:r>
          </a:p>
        </p:txBody>
      </p:sp>
      <p:sp>
        <p:nvSpPr>
          <p:cNvPr id="91" name="Textfeld 67"/>
          <p:cNvSpPr txBox="1">
            <a:spLocks noChangeArrowheads="1"/>
          </p:cNvSpPr>
          <p:nvPr/>
        </p:nvSpPr>
        <p:spPr bwMode="auto">
          <a:xfrm rot="3432712">
            <a:off x="1680369" y="2187090"/>
            <a:ext cx="5270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00"/>
              <a:t>1 : N</a:t>
            </a:r>
          </a:p>
        </p:txBody>
      </p:sp>
      <p:grpSp>
        <p:nvGrpSpPr>
          <p:cNvPr id="92" name="Group 27"/>
          <p:cNvGrpSpPr>
            <a:grpSpLocks/>
          </p:cNvGrpSpPr>
          <p:nvPr/>
        </p:nvGrpSpPr>
        <p:grpSpPr bwMode="auto">
          <a:xfrm>
            <a:off x="762000" y="57716"/>
            <a:ext cx="6477000" cy="4913960"/>
            <a:chOff x="762000" y="997200"/>
            <a:chExt cx="6477000" cy="4914618"/>
          </a:xfrm>
        </p:grpSpPr>
        <p:sp>
          <p:nvSpPr>
            <p:cNvPr id="93" name="TextBox 21"/>
            <p:cNvSpPr txBox="1">
              <a:spLocks noChangeArrowheads="1"/>
            </p:cNvSpPr>
            <p:nvPr/>
          </p:nvSpPr>
          <p:spPr bwMode="auto">
            <a:xfrm>
              <a:off x="762000" y="997200"/>
              <a:ext cx="1447800" cy="3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sz="1400" dirty="0" err="1"/>
                <a:t>contigStore</a:t>
              </a:r>
              <a:endParaRPr lang="de-DE" sz="1400" dirty="0"/>
            </a:p>
          </p:txBody>
        </p:sp>
        <p:sp>
          <p:nvSpPr>
            <p:cNvPr id="94" name="TextBox 22"/>
            <p:cNvSpPr txBox="1">
              <a:spLocks noChangeArrowheads="1"/>
            </p:cNvSpPr>
            <p:nvPr/>
          </p:nvSpPr>
          <p:spPr bwMode="auto">
            <a:xfrm>
              <a:off x="4191000" y="997200"/>
              <a:ext cx="2209800" cy="3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sz="1400" dirty="0" err="1"/>
                <a:t>annotationTypeStore</a:t>
              </a:r>
              <a:endParaRPr lang="de-DE" sz="1400" dirty="0"/>
            </a:p>
          </p:txBody>
        </p:sp>
        <p:sp>
          <p:nvSpPr>
            <p:cNvPr id="95" name="TextBox 25"/>
            <p:cNvSpPr txBox="1">
              <a:spLocks noChangeArrowheads="1"/>
            </p:cNvSpPr>
            <p:nvPr/>
          </p:nvSpPr>
          <p:spPr bwMode="auto">
            <a:xfrm>
              <a:off x="5181600" y="5070600"/>
              <a:ext cx="2057400" cy="3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sz="1400"/>
                <a:t>annotationKeyStore</a:t>
              </a:r>
            </a:p>
          </p:txBody>
        </p:sp>
        <p:sp>
          <p:nvSpPr>
            <p:cNvPr id="96" name="TextBox 26"/>
            <p:cNvSpPr txBox="1">
              <a:spLocks noChangeArrowheads="1"/>
            </p:cNvSpPr>
            <p:nvPr/>
          </p:nvSpPr>
          <p:spPr bwMode="auto">
            <a:xfrm>
              <a:off x="1752600" y="5604000"/>
              <a:ext cx="2743200" cy="3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sz="1400" dirty="0" err="1"/>
                <a:t>annotationStore</a:t>
              </a:r>
              <a:endParaRPr lang="de-DE" sz="1400" dirty="0"/>
            </a:p>
          </p:txBody>
        </p:sp>
      </p:grpSp>
      <p:cxnSp>
        <p:nvCxnSpPr>
          <p:cNvPr id="97" name="Gerade Verbindung mit Pfeil 96"/>
          <p:cNvCxnSpPr/>
          <p:nvPr/>
        </p:nvCxnSpPr>
        <p:spPr bwMode="auto">
          <a:xfrm>
            <a:off x="4495800" y="3556308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7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Benutzerdefiniert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Free University of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Weese</dc:creator>
  <cp:lastModifiedBy>David Weese</cp:lastModifiedBy>
  <cp:revision>4</cp:revision>
  <dcterms:created xsi:type="dcterms:W3CDTF">2012-03-27T14:09:46Z</dcterms:created>
  <dcterms:modified xsi:type="dcterms:W3CDTF">2012-03-27T20:31:12Z</dcterms:modified>
</cp:coreProperties>
</file>