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36913" cy="2157413"/>
  <p:notesSz cx="6858000" cy="9144000"/>
  <p:defaultTextStyle>
    <a:defPPr>
      <a:defRPr lang="de-DE"/>
    </a:defPPr>
    <a:lvl1pPr marL="0" algn="l" defTabSz="1438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43844" algn="l" defTabSz="1438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87689" algn="l" defTabSz="1438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431534" algn="l" defTabSz="1438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575378" algn="l" defTabSz="1438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719222" algn="l" defTabSz="1438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863067" algn="l" defTabSz="1438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006911" algn="l" defTabSz="1438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150755" algn="l" defTabSz="1438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24" d="100"/>
          <a:sy n="224" d="100"/>
        </p:scale>
        <p:origin x="-1376" y="-104"/>
      </p:cViewPr>
      <p:guideLst>
        <p:guide orient="horz" pos="680"/>
        <p:guide pos="10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2769" y="670197"/>
            <a:ext cx="2751376" cy="462446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85540" y="1222536"/>
            <a:ext cx="2265839" cy="5513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3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7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1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5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9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3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6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0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8FDA-00D6-944B-B798-3BA1DC261C21}" type="datetimeFigureOut">
              <a:rPr lang="de-DE" smtClean="0"/>
              <a:t>29.03.12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C584-CB09-254C-B5BE-B497FAA7E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20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8FDA-00D6-944B-B798-3BA1DC261C21}" type="datetimeFigureOut">
              <a:rPr lang="de-DE" smtClean="0"/>
              <a:t>29.03.12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C584-CB09-254C-B5BE-B497FAA7E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43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62497" y="13486"/>
            <a:ext cx="143301" cy="289653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033" y="13486"/>
            <a:ext cx="376516" cy="289653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8FDA-00D6-944B-B798-3BA1DC261C21}" type="datetimeFigureOut">
              <a:rPr lang="de-DE" smtClean="0"/>
              <a:t>29.03.12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C584-CB09-254C-B5BE-B497FAA7E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61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8FDA-00D6-944B-B798-3BA1DC261C21}" type="datetimeFigureOut">
              <a:rPr lang="de-DE" smtClean="0"/>
              <a:t>29.03.12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C584-CB09-254C-B5BE-B497FAA7E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93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5695" y="1386340"/>
            <a:ext cx="2751376" cy="428487"/>
          </a:xfrm>
        </p:spPr>
        <p:txBody>
          <a:bodyPr anchor="t"/>
          <a:lstStyle>
            <a:lvl1pPr algn="l">
              <a:defRPr sz="12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5695" y="914406"/>
            <a:ext cx="2751376" cy="471935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4384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8768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3153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57537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1922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86306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0691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15075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8FDA-00D6-944B-B798-3BA1DC261C21}" type="datetimeFigureOut">
              <a:rPr lang="de-DE" smtClean="0"/>
              <a:t>29.03.12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C584-CB09-254C-B5BE-B497FAA7E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26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034" y="79406"/>
            <a:ext cx="259627" cy="223732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7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5610" y="79406"/>
            <a:ext cx="260188" cy="223732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7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8FDA-00D6-944B-B798-3BA1DC261C21}" type="datetimeFigureOut">
              <a:rPr lang="de-DE" smtClean="0"/>
              <a:t>29.03.12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C584-CB09-254C-B5BE-B497FAA7E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01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1848" y="86399"/>
            <a:ext cx="2913222" cy="35956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1846" y="482923"/>
            <a:ext cx="1430199" cy="201258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43844" indent="0">
              <a:buNone/>
              <a:defRPr sz="700" b="1"/>
            </a:lvl2pPr>
            <a:lvl3pPr marL="287689" indent="0">
              <a:buNone/>
              <a:defRPr sz="500" b="1"/>
            </a:lvl3pPr>
            <a:lvl4pPr marL="431534" indent="0">
              <a:buNone/>
              <a:defRPr sz="500" b="1"/>
            </a:lvl4pPr>
            <a:lvl5pPr marL="575378" indent="0">
              <a:buNone/>
              <a:defRPr sz="500" b="1"/>
            </a:lvl5pPr>
            <a:lvl6pPr marL="719222" indent="0">
              <a:buNone/>
              <a:defRPr sz="500" b="1"/>
            </a:lvl6pPr>
            <a:lvl7pPr marL="863067" indent="0">
              <a:buNone/>
              <a:defRPr sz="500" b="1"/>
            </a:lvl7pPr>
            <a:lvl8pPr marL="1006911" indent="0">
              <a:buNone/>
              <a:defRPr sz="500" b="1"/>
            </a:lvl8pPr>
            <a:lvl9pPr marL="1150755" indent="0">
              <a:buNone/>
              <a:defRPr sz="5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61846" y="684179"/>
            <a:ext cx="1430199" cy="1243010"/>
          </a:xfrm>
        </p:spPr>
        <p:txBody>
          <a:bodyPr/>
          <a:lstStyle>
            <a:lvl1pPr>
              <a:defRPr sz="700"/>
            </a:lvl1pPr>
            <a:lvl2pPr>
              <a:defRPr sz="7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644307" y="482923"/>
            <a:ext cx="1430760" cy="201258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43844" indent="0">
              <a:buNone/>
              <a:defRPr sz="700" b="1"/>
            </a:lvl2pPr>
            <a:lvl3pPr marL="287689" indent="0">
              <a:buNone/>
              <a:defRPr sz="500" b="1"/>
            </a:lvl3pPr>
            <a:lvl4pPr marL="431534" indent="0">
              <a:buNone/>
              <a:defRPr sz="500" b="1"/>
            </a:lvl4pPr>
            <a:lvl5pPr marL="575378" indent="0">
              <a:buNone/>
              <a:defRPr sz="500" b="1"/>
            </a:lvl5pPr>
            <a:lvl6pPr marL="719222" indent="0">
              <a:buNone/>
              <a:defRPr sz="500" b="1"/>
            </a:lvl6pPr>
            <a:lvl7pPr marL="863067" indent="0">
              <a:buNone/>
              <a:defRPr sz="500" b="1"/>
            </a:lvl7pPr>
            <a:lvl8pPr marL="1006911" indent="0">
              <a:buNone/>
              <a:defRPr sz="500" b="1"/>
            </a:lvl8pPr>
            <a:lvl9pPr marL="1150755" indent="0">
              <a:buNone/>
              <a:defRPr sz="5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644307" y="684179"/>
            <a:ext cx="1430760" cy="1243010"/>
          </a:xfrm>
        </p:spPr>
        <p:txBody>
          <a:bodyPr/>
          <a:lstStyle>
            <a:lvl1pPr>
              <a:defRPr sz="700"/>
            </a:lvl1pPr>
            <a:lvl2pPr>
              <a:defRPr sz="7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8FDA-00D6-944B-B798-3BA1DC261C21}" type="datetimeFigureOut">
              <a:rPr lang="de-DE" smtClean="0"/>
              <a:t>29.03.12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C584-CB09-254C-B5BE-B497FAA7E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7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8FDA-00D6-944B-B798-3BA1DC261C21}" type="datetimeFigureOut">
              <a:rPr lang="de-DE" smtClean="0"/>
              <a:t>29.03.12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C584-CB09-254C-B5BE-B497FAA7E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94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8FDA-00D6-944B-B798-3BA1DC261C21}" type="datetimeFigureOut">
              <a:rPr lang="de-DE" smtClean="0"/>
              <a:t>29.03.12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C584-CB09-254C-B5BE-B497FAA7E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52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1847" y="85900"/>
            <a:ext cx="1064922" cy="365561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5545" y="85899"/>
            <a:ext cx="1809525" cy="1841292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1847" y="451459"/>
            <a:ext cx="1064922" cy="1475731"/>
          </a:xfrm>
        </p:spPr>
        <p:txBody>
          <a:bodyPr/>
          <a:lstStyle>
            <a:lvl1pPr marL="0" indent="0">
              <a:buNone/>
              <a:defRPr sz="500"/>
            </a:lvl1pPr>
            <a:lvl2pPr marL="143844" indent="0">
              <a:buNone/>
              <a:defRPr sz="300"/>
            </a:lvl2pPr>
            <a:lvl3pPr marL="287689" indent="0">
              <a:buNone/>
              <a:defRPr sz="300"/>
            </a:lvl3pPr>
            <a:lvl4pPr marL="431534" indent="0">
              <a:buNone/>
              <a:defRPr sz="300"/>
            </a:lvl4pPr>
            <a:lvl5pPr marL="575378" indent="0">
              <a:buNone/>
              <a:defRPr sz="300"/>
            </a:lvl5pPr>
            <a:lvl6pPr marL="719222" indent="0">
              <a:buNone/>
              <a:defRPr sz="300"/>
            </a:lvl6pPr>
            <a:lvl7pPr marL="863067" indent="0">
              <a:buNone/>
              <a:defRPr sz="300"/>
            </a:lvl7pPr>
            <a:lvl8pPr marL="1006911" indent="0">
              <a:buNone/>
              <a:defRPr sz="300"/>
            </a:lvl8pPr>
            <a:lvl9pPr marL="1150755" indent="0">
              <a:buNone/>
              <a:defRPr sz="3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8FDA-00D6-944B-B798-3BA1DC261C21}" type="datetimeFigureOut">
              <a:rPr lang="de-DE" smtClean="0"/>
              <a:t>29.03.12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C584-CB09-254C-B5BE-B497FAA7E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32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459" y="1510192"/>
            <a:ext cx="1942148" cy="178286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34459" y="192768"/>
            <a:ext cx="1942148" cy="1294448"/>
          </a:xfrm>
        </p:spPr>
        <p:txBody>
          <a:bodyPr/>
          <a:lstStyle>
            <a:lvl1pPr marL="0" indent="0">
              <a:buNone/>
              <a:defRPr sz="1000"/>
            </a:lvl1pPr>
            <a:lvl2pPr marL="143844" indent="0">
              <a:buNone/>
              <a:defRPr sz="900"/>
            </a:lvl2pPr>
            <a:lvl3pPr marL="287689" indent="0">
              <a:buNone/>
              <a:defRPr sz="700"/>
            </a:lvl3pPr>
            <a:lvl4pPr marL="431534" indent="0">
              <a:buNone/>
              <a:defRPr sz="700"/>
            </a:lvl4pPr>
            <a:lvl5pPr marL="575378" indent="0">
              <a:buNone/>
              <a:defRPr sz="700"/>
            </a:lvl5pPr>
            <a:lvl6pPr marL="719222" indent="0">
              <a:buNone/>
              <a:defRPr sz="700"/>
            </a:lvl6pPr>
            <a:lvl7pPr marL="863067" indent="0">
              <a:buNone/>
              <a:defRPr sz="700"/>
            </a:lvl7pPr>
            <a:lvl8pPr marL="1006911" indent="0">
              <a:buNone/>
              <a:defRPr sz="700"/>
            </a:lvl8pPr>
            <a:lvl9pPr marL="1150755" indent="0">
              <a:buNone/>
              <a:defRPr sz="7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4459" y="1688478"/>
            <a:ext cx="1942148" cy="253195"/>
          </a:xfrm>
        </p:spPr>
        <p:txBody>
          <a:bodyPr/>
          <a:lstStyle>
            <a:lvl1pPr marL="0" indent="0">
              <a:buNone/>
              <a:defRPr sz="500"/>
            </a:lvl1pPr>
            <a:lvl2pPr marL="143844" indent="0">
              <a:buNone/>
              <a:defRPr sz="300"/>
            </a:lvl2pPr>
            <a:lvl3pPr marL="287689" indent="0">
              <a:buNone/>
              <a:defRPr sz="300"/>
            </a:lvl3pPr>
            <a:lvl4pPr marL="431534" indent="0">
              <a:buNone/>
              <a:defRPr sz="300"/>
            </a:lvl4pPr>
            <a:lvl5pPr marL="575378" indent="0">
              <a:buNone/>
              <a:defRPr sz="300"/>
            </a:lvl5pPr>
            <a:lvl6pPr marL="719222" indent="0">
              <a:buNone/>
              <a:defRPr sz="300"/>
            </a:lvl6pPr>
            <a:lvl7pPr marL="863067" indent="0">
              <a:buNone/>
              <a:defRPr sz="300"/>
            </a:lvl7pPr>
            <a:lvl8pPr marL="1006911" indent="0">
              <a:buNone/>
              <a:defRPr sz="300"/>
            </a:lvl8pPr>
            <a:lvl9pPr marL="1150755" indent="0">
              <a:buNone/>
              <a:defRPr sz="3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8FDA-00D6-944B-B798-3BA1DC261C21}" type="datetimeFigureOut">
              <a:rPr lang="de-DE" smtClean="0"/>
              <a:t>29.03.12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C584-CB09-254C-B5BE-B497FAA7E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69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61848" y="86399"/>
            <a:ext cx="2913222" cy="359569"/>
          </a:xfrm>
          <a:prstGeom prst="rect">
            <a:avLst/>
          </a:prstGeom>
        </p:spPr>
        <p:txBody>
          <a:bodyPr vert="horz" lIns="28768" tIns="14385" rIns="28768" bIns="14385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1848" y="503397"/>
            <a:ext cx="2913222" cy="1423793"/>
          </a:xfrm>
          <a:prstGeom prst="rect">
            <a:avLst/>
          </a:prstGeom>
        </p:spPr>
        <p:txBody>
          <a:bodyPr vert="horz" lIns="28768" tIns="14385" rIns="28768" bIns="14385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61846" y="1999604"/>
            <a:ext cx="755280" cy="114862"/>
          </a:xfrm>
          <a:prstGeom prst="rect">
            <a:avLst/>
          </a:prstGeom>
        </p:spPr>
        <p:txBody>
          <a:bodyPr vert="horz" lIns="28768" tIns="14385" rIns="28768" bIns="14385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98FDA-00D6-944B-B798-3BA1DC261C21}" type="datetimeFigureOut">
              <a:rPr lang="de-DE" smtClean="0"/>
              <a:t>29.03.12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05949" y="1999604"/>
            <a:ext cx="1025023" cy="114862"/>
          </a:xfrm>
          <a:prstGeom prst="rect">
            <a:avLst/>
          </a:prstGeom>
        </p:spPr>
        <p:txBody>
          <a:bodyPr vert="horz" lIns="28768" tIns="14385" rIns="28768" bIns="14385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19788" y="1999604"/>
            <a:ext cx="755280" cy="114862"/>
          </a:xfrm>
          <a:prstGeom prst="rect">
            <a:avLst/>
          </a:prstGeom>
        </p:spPr>
        <p:txBody>
          <a:bodyPr vert="horz" lIns="28768" tIns="14385" rIns="28768" bIns="14385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9C584-CB09-254C-B5BE-B497FAA7E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04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3844" rtl="0" eaLnBrk="1" latinLnBrk="0" hangingPunct="1">
        <a:spcBef>
          <a:spcPct val="0"/>
        </a:spcBef>
        <a:buNone/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883" indent="-107883" algn="l" defTabSz="14384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3747" indent="-89903" algn="l" defTabSz="143844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59611" indent="-71922" algn="l" defTabSz="143844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03456" indent="-71922" algn="l" defTabSz="143844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47300" indent="-71922" algn="l" defTabSz="143844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791145" indent="-71922" algn="l" defTabSz="143844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934989" indent="-71922" algn="l" defTabSz="143844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078833" indent="-71922" algn="l" defTabSz="143844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222677" indent="-71922" algn="l" defTabSz="143844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38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43844" algn="l" defTabSz="1438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87689" algn="l" defTabSz="1438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31534" algn="l" defTabSz="1438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75378" algn="l" defTabSz="1438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719222" algn="l" defTabSz="1438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863067" algn="l" defTabSz="1438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1006911" algn="l" defTabSz="1438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150755" algn="l" defTabSz="1438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78"/>
          <p:cNvGrpSpPr>
            <a:grpSpLocks/>
          </p:cNvGrpSpPr>
          <p:nvPr/>
        </p:nvGrpSpPr>
        <p:grpSpPr bwMode="auto">
          <a:xfrm>
            <a:off x="114004" y="105283"/>
            <a:ext cx="3025775" cy="1963738"/>
            <a:chOff x="4419600" y="542356"/>
            <a:chExt cx="3025752" cy="1963288"/>
          </a:xfrm>
        </p:grpSpPr>
        <p:sp>
          <p:nvSpPr>
            <p:cNvPr id="185" name="TextBox 4"/>
            <p:cNvSpPr txBox="1"/>
            <p:nvPr/>
          </p:nvSpPr>
          <p:spPr>
            <a:xfrm>
              <a:off x="4419600" y="1447024"/>
              <a:ext cx="460372" cy="2618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100"/>
                <a:t>root</a:t>
              </a:r>
            </a:p>
          </p:txBody>
        </p:sp>
        <p:sp>
          <p:nvSpPr>
            <p:cNvPr id="186" name="TextBox 5"/>
            <p:cNvSpPr txBox="1"/>
            <p:nvPr/>
          </p:nvSpPr>
          <p:spPr>
            <a:xfrm>
              <a:off x="5181594" y="1066111"/>
              <a:ext cx="514346" cy="2618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100"/>
                <a:t>gene</a:t>
              </a:r>
            </a:p>
          </p:txBody>
        </p:sp>
        <p:sp>
          <p:nvSpPr>
            <p:cNvPr id="187" name="TextBox 6"/>
            <p:cNvSpPr txBox="1"/>
            <p:nvPr/>
          </p:nvSpPr>
          <p:spPr>
            <a:xfrm>
              <a:off x="5181594" y="1829524"/>
              <a:ext cx="514346" cy="2602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100"/>
                <a:t>gene</a:t>
              </a:r>
            </a:p>
          </p:txBody>
        </p:sp>
        <p:sp>
          <p:nvSpPr>
            <p:cNvPr id="188" name="TextBox 7"/>
            <p:cNvSpPr txBox="1"/>
            <p:nvPr/>
          </p:nvSpPr>
          <p:spPr>
            <a:xfrm>
              <a:off x="6027726" y="1218476"/>
              <a:ext cx="582608" cy="2618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100"/>
                <a:t>mRNA</a:t>
              </a:r>
            </a:p>
          </p:txBody>
        </p:sp>
        <p:sp>
          <p:nvSpPr>
            <p:cNvPr id="189" name="TextBox 8"/>
            <p:cNvSpPr txBox="1"/>
            <p:nvPr/>
          </p:nvSpPr>
          <p:spPr>
            <a:xfrm>
              <a:off x="6019788" y="913746"/>
              <a:ext cx="582609" cy="2618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100" dirty="0" err="1"/>
                <a:t>mRNA</a:t>
              </a:r>
              <a:endParaRPr lang="de-DE" sz="1100" dirty="0"/>
            </a:p>
          </p:txBody>
        </p:sp>
        <p:sp>
          <p:nvSpPr>
            <p:cNvPr id="190" name="TextBox 10"/>
            <p:cNvSpPr txBox="1"/>
            <p:nvPr/>
          </p:nvSpPr>
          <p:spPr>
            <a:xfrm>
              <a:off x="6019788" y="1829524"/>
              <a:ext cx="582609" cy="2602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100"/>
                <a:t>mRNA</a:t>
              </a:r>
            </a:p>
          </p:txBody>
        </p:sp>
        <p:sp>
          <p:nvSpPr>
            <p:cNvPr id="191" name="TextBox 11"/>
            <p:cNvSpPr txBox="1"/>
            <p:nvPr/>
          </p:nvSpPr>
          <p:spPr>
            <a:xfrm>
              <a:off x="6937356" y="1227999"/>
              <a:ext cx="428622" cy="1428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de-DE" sz="800"/>
                <a:t>exon</a:t>
              </a:r>
            </a:p>
          </p:txBody>
        </p:sp>
        <p:sp>
          <p:nvSpPr>
            <p:cNvPr id="192" name="TextBox 12"/>
            <p:cNvSpPr txBox="1"/>
            <p:nvPr/>
          </p:nvSpPr>
          <p:spPr>
            <a:xfrm>
              <a:off x="6934181" y="989928"/>
              <a:ext cx="431797" cy="1444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de-DE" sz="800"/>
                <a:t>exon</a:t>
              </a:r>
            </a:p>
          </p:txBody>
        </p:sp>
        <p:sp>
          <p:nvSpPr>
            <p:cNvPr id="193" name="TextBox 13"/>
            <p:cNvSpPr txBox="1"/>
            <p:nvPr/>
          </p:nvSpPr>
          <p:spPr>
            <a:xfrm>
              <a:off x="6934181" y="761381"/>
              <a:ext cx="431797" cy="1444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de-DE" sz="800"/>
                <a:t>exon</a:t>
              </a:r>
            </a:p>
          </p:txBody>
        </p:sp>
        <p:sp>
          <p:nvSpPr>
            <p:cNvPr id="194" name="TextBox 14"/>
            <p:cNvSpPr txBox="1"/>
            <p:nvPr/>
          </p:nvSpPr>
          <p:spPr>
            <a:xfrm>
              <a:off x="7016730" y="1913642"/>
              <a:ext cx="428622" cy="1444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de-DE" sz="800"/>
                <a:t>exon</a:t>
              </a:r>
            </a:p>
          </p:txBody>
        </p:sp>
        <p:sp>
          <p:nvSpPr>
            <p:cNvPr id="195" name="TextBox 15"/>
            <p:cNvSpPr txBox="1"/>
            <p:nvPr/>
          </p:nvSpPr>
          <p:spPr>
            <a:xfrm>
              <a:off x="7016730" y="2142189"/>
              <a:ext cx="428622" cy="1444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de-DE" sz="800"/>
                <a:t>exon</a:t>
              </a:r>
            </a:p>
          </p:txBody>
        </p:sp>
        <p:sp>
          <p:nvSpPr>
            <p:cNvPr id="196" name="TextBox 16"/>
            <p:cNvSpPr txBox="1"/>
            <p:nvPr/>
          </p:nvSpPr>
          <p:spPr>
            <a:xfrm>
              <a:off x="6934181" y="542356"/>
              <a:ext cx="380997" cy="1428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de-DE" sz="800"/>
                <a:t>CDS</a:t>
              </a:r>
            </a:p>
          </p:txBody>
        </p:sp>
        <p:sp>
          <p:nvSpPr>
            <p:cNvPr id="197" name="TextBox 17"/>
            <p:cNvSpPr txBox="1"/>
            <p:nvPr/>
          </p:nvSpPr>
          <p:spPr>
            <a:xfrm>
              <a:off x="7026255" y="2362802"/>
              <a:ext cx="365122" cy="1428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de-DE" sz="800"/>
                <a:t>CDS</a:t>
              </a:r>
            </a:p>
          </p:txBody>
        </p:sp>
        <p:cxnSp>
          <p:nvCxnSpPr>
            <p:cNvPr id="198" name="Straight Connector 19"/>
            <p:cNvCxnSpPr>
              <a:stCxn id="185" idx="3"/>
              <a:endCxn id="186" idx="1"/>
            </p:cNvCxnSpPr>
            <p:nvPr/>
          </p:nvCxnSpPr>
          <p:spPr bwMode="auto">
            <a:xfrm flipV="1">
              <a:off x="4879972" y="1197844"/>
              <a:ext cx="301623" cy="38091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9" name="Straight Connector 23"/>
            <p:cNvCxnSpPr>
              <a:stCxn id="185" idx="3"/>
              <a:endCxn id="187" idx="1"/>
            </p:cNvCxnSpPr>
            <p:nvPr/>
          </p:nvCxnSpPr>
          <p:spPr bwMode="auto">
            <a:xfrm>
              <a:off x="4879972" y="1578756"/>
              <a:ext cx="301623" cy="38091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00" name="Straight Connector 24"/>
            <p:cNvCxnSpPr>
              <a:stCxn id="186" idx="3"/>
              <a:endCxn id="189" idx="1"/>
            </p:cNvCxnSpPr>
            <p:nvPr/>
          </p:nvCxnSpPr>
          <p:spPr bwMode="auto">
            <a:xfrm flipV="1">
              <a:off x="5695940" y="1045479"/>
              <a:ext cx="323848" cy="15236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01" name="Straight Connector 27"/>
            <p:cNvCxnSpPr>
              <a:stCxn id="186" idx="3"/>
              <a:endCxn id="188" idx="1"/>
            </p:cNvCxnSpPr>
            <p:nvPr/>
          </p:nvCxnSpPr>
          <p:spPr bwMode="auto">
            <a:xfrm>
              <a:off x="5695940" y="1197844"/>
              <a:ext cx="331785" cy="15236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02" name="Straight Connector 30"/>
            <p:cNvCxnSpPr>
              <a:stCxn id="187" idx="3"/>
              <a:endCxn id="190" idx="1"/>
            </p:cNvCxnSpPr>
            <p:nvPr/>
          </p:nvCxnSpPr>
          <p:spPr bwMode="auto">
            <a:xfrm>
              <a:off x="5695940" y="1959669"/>
              <a:ext cx="323848" cy="158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03" name="Straight Connector 35"/>
            <p:cNvCxnSpPr>
              <a:stCxn id="190" idx="3"/>
              <a:endCxn id="194" idx="1"/>
            </p:cNvCxnSpPr>
            <p:nvPr/>
          </p:nvCxnSpPr>
          <p:spPr bwMode="auto">
            <a:xfrm>
              <a:off x="6602396" y="1959669"/>
              <a:ext cx="414334" cy="2539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04" name="Straight Connector 38"/>
            <p:cNvCxnSpPr>
              <a:stCxn id="190" idx="3"/>
              <a:endCxn id="195" idx="1"/>
            </p:cNvCxnSpPr>
            <p:nvPr/>
          </p:nvCxnSpPr>
          <p:spPr bwMode="auto">
            <a:xfrm>
              <a:off x="6602396" y="1959669"/>
              <a:ext cx="414334" cy="25394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05" name="Straight Connector 41"/>
            <p:cNvCxnSpPr>
              <a:stCxn id="190" idx="3"/>
              <a:endCxn id="197" idx="1"/>
            </p:cNvCxnSpPr>
            <p:nvPr/>
          </p:nvCxnSpPr>
          <p:spPr bwMode="auto">
            <a:xfrm>
              <a:off x="6602396" y="1959669"/>
              <a:ext cx="423859" cy="47455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06" name="Straight Connector 44"/>
            <p:cNvCxnSpPr>
              <a:stCxn id="189" idx="3"/>
              <a:endCxn id="196" idx="1"/>
            </p:cNvCxnSpPr>
            <p:nvPr/>
          </p:nvCxnSpPr>
          <p:spPr bwMode="auto">
            <a:xfrm flipV="1">
              <a:off x="6602396" y="613778"/>
              <a:ext cx="331784" cy="4317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07" name="Straight Connector 47"/>
            <p:cNvCxnSpPr>
              <a:stCxn id="189" idx="3"/>
              <a:endCxn id="193" idx="1"/>
            </p:cNvCxnSpPr>
            <p:nvPr/>
          </p:nvCxnSpPr>
          <p:spPr bwMode="auto">
            <a:xfrm flipV="1">
              <a:off x="6602396" y="834389"/>
              <a:ext cx="331784" cy="2110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08" name="Straight Connector 50"/>
            <p:cNvCxnSpPr>
              <a:stCxn id="189" idx="3"/>
              <a:endCxn id="192" idx="1"/>
            </p:cNvCxnSpPr>
            <p:nvPr/>
          </p:nvCxnSpPr>
          <p:spPr bwMode="auto">
            <a:xfrm>
              <a:off x="6602396" y="1045479"/>
              <a:ext cx="331784" cy="174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09" name="Straight Connector 53"/>
            <p:cNvCxnSpPr>
              <a:stCxn id="188" idx="3"/>
              <a:endCxn id="191" idx="1"/>
            </p:cNvCxnSpPr>
            <p:nvPr/>
          </p:nvCxnSpPr>
          <p:spPr bwMode="auto">
            <a:xfrm flipV="1">
              <a:off x="6610333" y="1299420"/>
              <a:ext cx="327023" cy="50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0" name="TextBox 71"/>
            <p:cNvSpPr txBox="1"/>
            <p:nvPr/>
          </p:nvSpPr>
          <p:spPr>
            <a:xfrm>
              <a:off x="6934181" y="1685094"/>
              <a:ext cx="380997" cy="1444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de-DE" sz="800"/>
                <a:t>CDS</a:t>
              </a:r>
            </a:p>
          </p:txBody>
        </p:sp>
        <p:cxnSp>
          <p:nvCxnSpPr>
            <p:cNvPr id="211" name="Straight Connector 72"/>
            <p:cNvCxnSpPr>
              <a:stCxn id="188" idx="3"/>
              <a:endCxn id="210" idx="1"/>
            </p:cNvCxnSpPr>
            <p:nvPr/>
          </p:nvCxnSpPr>
          <p:spPr bwMode="auto">
            <a:xfrm>
              <a:off x="6610333" y="1350209"/>
              <a:ext cx="323848" cy="40630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2" name="TextBox 74"/>
            <p:cNvSpPr txBox="1"/>
            <p:nvPr/>
          </p:nvSpPr>
          <p:spPr>
            <a:xfrm>
              <a:off x="6934181" y="1456546"/>
              <a:ext cx="428622" cy="1444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de-DE" sz="800"/>
                <a:t>exon</a:t>
              </a:r>
            </a:p>
          </p:txBody>
        </p:sp>
        <p:cxnSp>
          <p:nvCxnSpPr>
            <p:cNvPr id="213" name="Straight Connector 75"/>
            <p:cNvCxnSpPr>
              <a:stCxn id="188" idx="3"/>
              <a:endCxn id="212" idx="1"/>
            </p:cNvCxnSpPr>
            <p:nvPr/>
          </p:nvCxnSpPr>
          <p:spPr bwMode="auto">
            <a:xfrm>
              <a:off x="6610333" y="1350209"/>
              <a:ext cx="323848" cy="17775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91707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Benutzerdefiniert</PresentationFormat>
  <Paragraphs>15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Free University of Berlin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Weese</dc:creator>
  <cp:lastModifiedBy>David Weese</cp:lastModifiedBy>
  <cp:revision>1</cp:revision>
  <dcterms:created xsi:type="dcterms:W3CDTF">2012-03-29T10:34:10Z</dcterms:created>
  <dcterms:modified xsi:type="dcterms:W3CDTF">2012-03-29T10:36:17Z</dcterms:modified>
</cp:coreProperties>
</file>