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AE6-E325-4951-A582-C68208BE7334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B10-FA7C-4236-9AC3-70666226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9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AE6-E325-4951-A582-C68208BE7334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B10-FA7C-4236-9AC3-70666226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6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AE6-E325-4951-A582-C68208BE7334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B10-FA7C-4236-9AC3-70666226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70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AE6-E325-4951-A582-C68208BE7334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B10-FA7C-4236-9AC3-70666226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66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AE6-E325-4951-A582-C68208BE7334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B10-FA7C-4236-9AC3-70666226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AE6-E325-4951-A582-C68208BE7334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B10-FA7C-4236-9AC3-70666226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83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AE6-E325-4951-A582-C68208BE7334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B10-FA7C-4236-9AC3-70666226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AE6-E325-4951-A582-C68208BE7334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B10-FA7C-4236-9AC3-70666226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02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AE6-E325-4951-A582-C68208BE7334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B10-FA7C-4236-9AC3-70666226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53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AE6-E325-4951-A582-C68208BE7334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B10-FA7C-4236-9AC3-70666226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8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AE6-E325-4951-A582-C68208BE7334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5B10-FA7C-4236-9AC3-70666226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1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AE6-E325-4951-A582-C68208BE7334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5B10-FA7C-4236-9AC3-70666226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0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6236207"/>
            <a:ext cx="11585448" cy="37246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dirty="0" smtClean="0"/>
              <a:t>Source: Pham</a:t>
            </a:r>
            <a:r>
              <a:rPr lang="en-IN" dirty="0"/>
              <a:t>, </a:t>
            </a:r>
            <a:r>
              <a:rPr lang="en-IN" dirty="0" err="1"/>
              <a:t>Hoai</a:t>
            </a:r>
            <a:r>
              <a:rPr lang="en-IN" dirty="0"/>
              <a:t> Luan, </a:t>
            </a:r>
            <a:r>
              <a:rPr lang="en-IN" dirty="0" err="1"/>
              <a:t>Thi</a:t>
            </a:r>
            <a:r>
              <a:rPr lang="en-IN" dirty="0"/>
              <a:t> Hong Tran, and Yasuhiko Nakashima. "A secure remote healthcare system for hospital using </a:t>
            </a:r>
            <a:r>
              <a:rPr lang="en-IN" dirty="0" err="1"/>
              <a:t>blockchain</a:t>
            </a:r>
            <a:r>
              <a:rPr lang="en-IN" dirty="0"/>
              <a:t> smart contract." </a:t>
            </a:r>
            <a:r>
              <a:rPr lang="en-IN" i="1" dirty="0"/>
              <a:t>2018 IEEE </a:t>
            </a:r>
            <a:r>
              <a:rPr lang="en-IN" i="1" dirty="0" err="1"/>
              <a:t>Globecom</a:t>
            </a:r>
            <a:r>
              <a:rPr lang="en-IN" i="1" dirty="0"/>
              <a:t> Workshops (GC </a:t>
            </a:r>
            <a:r>
              <a:rPr lang="en-IN" i="1" dirty="0" err="1"/>
              <a:t>Wkshps</a:t>
            </a:r>
            <a:r>
              <a:rPr lang="en-IN" i="1" dirty="0"/>
              <a:t>)</a:t>
            </a:r>
            <a:r>
              <a:rPr lang="en-IN" dirty="0"/>
              <a:t>. IEEE, 2018.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321" y="340995"/>
            <a:ext cx="56197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6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sequeira</dc:creator>
  <cp:lastModifiedBy>ryan sequeira</cp:lastModifiedBy>
  <cp:revision>1</cp:revision>
  <dcterms:created xsi:type="dcterms:W3CDTF">2019-09-19T12:08:24Z</dcterms:created>
  <dcterms:modified xsi:type="dcterms:W3CDTF">2019-09-19T12:17:09Z</dcterms:modified>
</cp:coreProperties>
</file>