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B14-BE77-234E-8571-50B90FDBC9DB}" type="datetimeFigureOut">
              <a:rPr lang="en-US" smtClean="0"/>
              <a:t>07/01/15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B608-DBF0-0346-A6A7-0B4FC53D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2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B14-BE77-234E-8571-50B90FDBC9DB}" type="datetimeFigureOut">
              <a:rPr lang="en-US" smtClean="0"/>
              <a:t>07/01/15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B608-DBF0-0346-A6A7-0B4FC53D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5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B14-BE77-234E-8571-50B90FDBC9DB}" type="datetimeFigureOut">
              <a:rPr lang="en-US" smtClean="0"/>
              <a:t>07/01/15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B608-DBF0-0346-A6A7-0B4FC53D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2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B14-BE77-234E-8571-50B90FDBC9DB}" type="datetimeFigureOut">
              <a:rPr lang="en-US" smtClean="0"/>
              <a:t>07/01/15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B608-DBF0-0346-A6A7-0B4FC53D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1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B14-BE77-234E-8571-50B90FDBC9DB}" type="datetimeFigureOut">
              <a:rPr lang="en-US" smtClean="0"/>
              <a:t>07/01/15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B608-DBF0-0346-A6A7-0B4FC53D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2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B14-BE77-234E-8571-50B90FDBC9DB}" type="datetimeFigureOut">
              <a:rPr lang="en-US" smtClean="0"/>
              <a:t>07/01/15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B608-DBF0-0346-A6A7-0B4FC53D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2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B14-BE77-234E-8571-50B90FDBC9DB}" type="datetimeFigureOut">
              <a:rPr lang="en-US" smtClean="0"/>
              <a:t>07/01/15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B608-DBF0-0346-A6A7-0B4FC53D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B14-BE77-234E-8571-50B90FDBC9DB}" type="datetimeFigureOut">
              <a:rPr lang="en-US" smtClean="0"/>
              <a:t>07/01/15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B608-DBF0-0346-A6A7-0B4FC53D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6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B14-BE77-234E-8571-50B90FDBC9DB}" type="datetimeFigureOut">
              <a:rPr lang="en-US" smtClean="0"/>
              <a:t>07/01/15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B608-DBF0-0346-A6A7-0B4FC53D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4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B14-BE77-234E-8571-50B90FDBC9DB}" type="datetimeFigureOut">
              <a:rPr lang="en-US" smtClean="0"/>
              <a:t>07/01/15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B608-DBF0-0346-A6A7-0B4FC53D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3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B14-BE77-234E-8571-50B90FDBC9DB}" type="datetimeFigureOut">
              <a:rPr lang="en-US" smtClean="0"/>
              <a:t>07/01/15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B608-DBF0-0346-A6A7-0B4FC53D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1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2B14-BE77-234E-8571-50B90FDBC9DB}" type="datetimeFigureOut">
              <a:rPr lang="en-US" smtClean="0"/>
              <a:t>07/01/15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FB608-DBF0-0346-A6A7-0B4FC53D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6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817176" y="324872"/>
            <a:ext cx="7275819" cy="6438374"/>
            <a:chOff x="817176" y="324872"/>
            <a:chExt cx="7275819" cy="6438374"/>
          </a:xfrm>
        </p:grpSpPr>
        <p:sp>
          <p:nvSpPr>
            <p:cNvPr id="4" name="Rounded Rectangle 3"/>
            <p:cNvSpPr/>
            <p:nvPr/>
          </p:nvSpPr>
          <p:spPr>
            <a:xfrm>
              <a:off x="817176" y="324872"/>
              <a:ext cx="7275819" cy="643837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 smtClean="0"/>
                <a:t>host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327776" y="1199998"/>
              <a:ext cx="4381244" cy="218654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 err="1" smtClean="0"/>
                <a:t>sequenceiq</a:t>
              </a:r>
              <a:r>
                <a:rPr lang="en-US" sz="1200" dirty="0" smtClean="0"/>
                <a:t>/hadoop-docker:2.6.0-dce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94180" y="1722043"/>
              <a:ext cx="1496514" cy="34456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NameNode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0505" y="2221465"/>
              <a:ext cx="1240532" cy="34456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Docker</a:t>
              </a:r>
              <a:r>
                <a:rPr lang="en-US" sz="1200" dirty="0" smtClean="0"/>
                <a:t> daemon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194180" y="2221465"/>
              <a:ext cx="1496514" cy="34456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Sec.NameNode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194180" y="2745118"/>
              <a:ext cx="1496514" cy="34456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DataNode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867913" y="2221465"/>
              <a:ext cx="1496514" cy="34456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ResourceManager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867913" y="2745118"/>
              <a:ext cx="1496514" cy="34456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NodeManager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939155" y="3802669"/>
              <a:ext cx="2358201" cy="11233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200" dirty="0" smtClean="0"/>
                <a:t>container_142034343899 ...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07105" y="4402975"/>
              <a:ext cx="1496514" cy="28811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MRAppMaster</a:t>
              </a:r>
              <a:endParaRPr lang="en-US" sz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350819" y="3764028"/>
              <a:ext cx="2358201" cy="11233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200" dirty="0" smtClean="0"/>
                <a:t>container_1420627512881 ...</a:t>
              </a:r>
              <a:endParaRPr lang="en-US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18769" y="4364334"/>
              <a:ext cx="1496514" cy="28811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YarnChild</a:t>
              </a:r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939155" y="5206072"/>
              <a:ext cx="2358201" cy="11233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200" dirty="0" smtClean="0"/>
                <a:t>container_14206275343422 ...</a:t>
              </a:r>
              <a:endParaRPr lang="en-US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707105" y="5806378"/>
              <a:ext cx="1496514" cy="28811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YarnChild</a:t>
              </a:r>
              <a:endParaRPr lang="en-US" sz="12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350819" y="5244713"/>
              <a:ext cx="2358201" cy="11233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200" dirty="0" smtClean="0"/>
                <a:t>container_1420627545627 ...</a:t>
              </a:r>
              <a:endParaRPr lang="en-US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118769" y="5845019"/>
              <a:ext cx="1496514" cy="28811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YarnChild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40137" y="1595569"/>
              <a:ext cx="1526050" cy="34456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/</a:t>
              </a:r>
              <a:r>
                <a:rPr lang="en-US" sz="1200" dirty="0" err="1" smtClean="0"/>
                <a:t>usr</a:t>
              </a:r>
              <a:r>
                <a:rPr lang="en-US" sz="1200" dirty="0" smtClean="0"/>
                <a:t>/…/</a:t>
              </a:r>
              <a:r>
                <a:rPr lang="en-US" sz="1200" dirty="0" err="1" smtClean="0"/>
                <a:t>docker</a:t>
              </a:r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40137" y="2036179"/>
              <a:ext cx="1526050" cy="34456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/</a:t>
              </a:r>
              <a:r>
                <a:rPr lang="en-US" sz="1200" dirty="0" err="1" smtClean="0"/>
                <a:t>var</a:t>
              </a:r>
              <a:r>
                <a:rPr lang="en-US" sz="1200" dirty="0" smtClean="0"/>
                <a:t>/…/</a:t>
              </a:r>
              <a:r>
                <a:rPr lang="en-US" sz="1200" dirty="0" err="1" smtClean="0"/>
                <a:t>docker.sock</a:t>
              </a:r>
              <a:endParaRPr lang="en-US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540137" y="2476789"/>
              <a:ext cx="1526050" cy="34456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/</a:t>
              </a:r>
              <a:r>
                <a:rPr lang="en-US" sz="1200" dirty="0" err="1" smtClean="0"/>
                <a:t>tmp</a:t>
              </a:r>
              <a:r>
                <a:rPr lang="en-US" sz="1200" dirty="0" smtClean="0"/>
                <a:t>/…/nm-local-</a:t>
              </a:r>
              <a:r>
                <a:rPr lang="en-US" sz="1200" dirty="0" err="1" smtClean="0"/>
                <a:t>dir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40137" y="2917398"/>
              <a:ext cx="1526050" cy="34456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/</a:t>
              </a:r>
              <a:r>
                <a:rPr lang="en-US" sz="1200" dirty="0" err="1" smtClean="0"/>
                <a:t>usr</a:t>
              </a:r>
              <a:r>
                <a:rPr lang="en-US" sz="1200" dirty="0" smtClean="0"/>
                <a:t>/…/</a:t>
              </a:r>
              <a:r>
                <a:rPr lang="en-US" sz="1200" dirty="0" err="1" smtClean="0"/>
                <a:t>userlogs</a:t>
              </a:r>
              <a:endParaRPr lang="en-US" sz="12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112542" y="4115821"/>
              <a:ext cx="1526050" cy="34456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/</a:t>
              </a:r>
              <a:r>
                <a:rPr lang="en-US" sz="1200" dirty="0" err="1" smtClean="0"/>
                <a:t>tmp</a:t>
              </a:r>
              <a:r>
                <a:rPr lang="en-US" sz="1200" dirty="0" smtClean="0"/>
                <a:t>/…/nm-local-</a:t>
              </a:r>
              <a:r>
                <a:rPr lang="en-US" sz="1200" dirty="0" err="1" smtClean="0"/>
                <a:t>dir</a:t>
              </a:r>
              <a:endParaRPr lang="en-US" sz="12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112542" y="4556430"/>
              <a:ext cx="1526050" cy="34456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/</a:t>
              </a:r>
              <a:r>
                <a:rPr lang="en-US" sz="1200" dirty="0" err="1" smtClean="0"/>
                <a:t>usr</a:t>
              </a:r>
              <a:r>
                <a:rPr lang="en-US" sz="1200" dirty="0" smtClean="0"/>
                <a:t>/…/</a:t>
              </a:r>
              <a:r>
                <a:rPr lang="en-US" sz="1200" dirty="0" err="1" smtClean="0"/>
                <a:t>userlogs</a:t>
              </a:r>
              <a:endParaRPr lang="en-US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112542" y="5500458"/>
              <a:ext cx="1526050" cy="34456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/</a:t>
              </a:r>
              <a:r>
                <a:rPr lang="en-US" sz="1200" dirty="0" err="1" smtClean="0"/>
                <a:t>tmp</a:t>
              </a:r>
              <a:r>
                <a:rPr lang="en-US" sz="1200" dirty="0" smtClean="0"/>
                <a:t>/…/nm-local-</a:t>
              </a:r>
              <a:r>
                <a:rPr lang="en-US" sz="1200" dirty="0" err="1" smtClean="0"/>
                <a:t>dir</a:t>
              </a:r>
              <a:endParaRPr lang="en-US" sz="12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112542" y="5941067"/>
              <a:ext cx="1526050" cy="34456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/</a:t>
              </a:r>
              <a:r>
                <a:rPr lang="en-US" sz="1200" dirty="0" err="1" smtClean="0"/>
                <a:t>usr</a:t>
              </a:r>
              <a:r>
                <a:rPr lang="en-US" sz="1200" dirty="0" smtClean="0"/>
                <a:t>/…/</a:t>
              </a:r>
              <a:r>
                <a:rPr lang="en-US" sz="1200" dirty="0" err="1" smtClean="0"/>
                <a:t>userlogs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494263" y="5556129"/>
              <a:ext cx="1526050" cy="34456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/</a:t>
              </a:r>
              <a:r>
                <a:rPr lang="en-US" sz="1200" dirty="0" err="1" smtClean="0"/>
                <a:t>tmp</a:t>
              </a:r>
              <a:r>
                <a:rPr lang="en-US" sz="1200" dirty="0" smtClean="0"/>
                <a:t>/…/nm-local-</a:t>
              </a:r>
              <a:r>
                <a:rPr lang="en-US" sz="1200" dirty="0" err="1" smtClean="0"/>
                <a:t>dir</a:t>
              </a:r>
              <a:endParaRPr lang="en-US" sz="12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494263" y="5996738"/>
              <a:ext cx="1526050" cy="34456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/</a:t>
              </a:r>
              <a:r>
                <a:rPr lang="en-US" sz="1200" dirty="0" err="1" smtClean="0"/>
                <a:t>usr</a:t>
              </a:r>
              <a:r>
                <a:rPr lang="en-US" sz="1200" dirty="0" smtClean="0"/>
                <a:t>/…/</a:t>
              </a:r>
              <a:r>
                <a:rPr lang="en-US" sz="1200" dirty="0" err="1" smtClean="0"/>
                <a:t>userlogs</a:t>
              </a:r>
              <a:endParaRPr lang="en-US" sz="12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494263" y="4058414"/>
              <a:ext cx="1526050" cy="34456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/</a:t>
              </a:r>
              <a:r>
                <a:rPr lang="en-US" sz="1200" dirty="0" err="1" smtClean="0"/>
                <a:t>tmp</a:t>
              </a:r>
              <a:r>
                <a:rPr lang="en-US" sz="1200" dirty="0" smtClean="0"/>
                <a:t>/…/nm-local-</a:t>
              </a:r>
              <a:r>
                <a:rPr lang="en-US" sz="1200" dirty="0" err="1" smtClean="0"/>
                <a:t>dir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4263" y="4499023"/>
              <a:ext cx="1526050" cy="34456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/</a:t>
              </a:r>
              <a:r>
                <a:rPr lang="en-US" sz="1200" dirty="0" err="1" smtClean="0"/>
                <a:t>usr</a:t>
              </a:r>
              <a:r>
                <a:rPr lang="en-US" sz="1200" dirty="0" smtClean="0"/>
                <a:t>/…/</a:t>
              </a:r>
              <a:r>
                <a:rPr lang="en-US" sz="1200" dirty="0" err="1" smtClean="0"/>
                <a:t>userlogs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28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129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Attila Kanto</dc:creator>
  <cp:lastModifiedBy>Attila Kanto</cp:lastModifiedBy>
  <cp:revision>7</cp:revision>
  <dcterms:created xsi:type="dcterms:W3CDTF">2015-01-07T11:09:11Z</dcterms:created>
  <dcterms:modified xsi:type="dcterms:W3CDTF">2015-01-07T13:05:14Z</dcterms:modified>
</cp:coreProperties>
</file>