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6"/>
  </p:notesMasterIdLst>
  <p:handoutMasterIdLst>
    <p:handoutMasterId r:id="rId7"/>
  </p:handoutMasterIdLst>
  <p:sldIdLst>
    <p:sldId id="426" r:id="rId4"/>
    <p:sldId id="46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8"/>
    <a:srgbClr val="17375E"/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82108" autoAdjust="0"/>
  </p:normalViewPr>
  <p:slideViewPr>
    <p:cSldViewPr>
      <p:cViewPr varScale="1">
        <p:scale>
          <a:sx n="68" d="100"/>
          <a:sy n="68" d="100"/>
        </p:scale>
        <p:origin x="208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2019-05-13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9477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8" y="1658665"/>
            <a:ext cx="57959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err="1">
                <a:ea typeface="ＭＳ Ｐゴシック" charset="-128"/>
                <a:cs typeface="Times New Roman" panose="02020603050405020304" pitchFamily="18" charset="0"/>
              </a:rPr>
              <a:t>Klayout</a:t>
            </a:r>
            <a: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  <a:t>: Layout Scripting</a:t>
            </a:r>
            <a:b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</a:b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2019 </a:t>
            </a:r>
            <a:r>
              <a:rPr kumimoji="0" lang="en-US" altLang="zh-CN" sz="1600" dirty="0" err="1">
                <a:ea typeface="ＭＳ Ｐゴシック" charset="-128"/>
                <a:cs typeface="Times New Roman" panose="02020603050405020304" pitchFamily="18" charset="0"/>
              </a:rPr>
              <a:t>SiEPIC</a:t>
            </a: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 Passive Silicon Photonics Workshop, Vancouver, Canada</a:t>
            </a:r>
            <a:endParaRPr kumimoji="0" lang="en-US" altLang="zh-CN" sz="3200" b="1" dirty="0"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©2019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0" y="5199335"/>
            <a:ext cx="572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b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Hammood</a:t>
            </a:r>
            <a:r>
              <a:rPr kumimoji="0" lang="en-US" altLang="zh-CN" sz="20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 </a:t>
            </a:r>
          </a:p>
          <a:p>
            <a:r>
              <a:rPr kumimoji="0" lang="en-US" altLang="zh-CN" sz="16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Columbia, Vancouver, Canada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0A4C-EAFD-4832-BB07-FAE7E662540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What is a parameterized cell?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How to setup and start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Define components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17375E"/>
                </a:solidFill>
              </a:rPr>
              <a:t>Make your first parameterized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0760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68342</TotalTime>
  <Words>50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Wingdings</vt:lpstr>
      <vt:lpstr>Custom Design</vt:lpstr>
      <vt:lpstr>UBC_theme1</vt:lpstr>
      <vt:lpstr>1_Custom Design</vt:lpstr>
      <vt:lpstr>Klayout: Layout Scripting 2019 SiEPIC Passive Silicon Photonics Workshop, Vancouver, Canada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Hammood</cp:lastModifiedBy>
  <cp:revision>2637</cp:revision>
  <cp:lastPrinted>2018-01-11T08:12:37Z</cp:lastPrinted>
  <dcterms:created xsi:type="dcterms:W3CDTF">2011-06-10T23:11:41Z</dcterms:created>
  <dcterms:modified xsi:type="dcterms:W3CDTF">2019-05-14T06:37:18Z</dcterms:modified>
</cp:coreProperties>
</file>