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21" d="100"/>
          <a:sy n="121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ABBF-C437-F87E-43D3-774332CB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C9168-AA91-AB73-39CF-71DF0D496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7A54-5B54-A5B8-E05B-2DC42562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A6A8-666D-81C1-2E41-4C31D92C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44D04-0380-59FC-E55C-B2855228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E88-64F5-B440-9742-ED65C65A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10CA2-0F36-C662-472C-233E6C5B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CB9A-1FEB-BBB0-6D32-BD223B9D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0BF4-F9A0-7A39-2A76-75BD31F4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1CAB-3BA1-ECFF-8980-4E4489B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7696E-E5BE-582D-8B37-8BED7DDEF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0526F-0C7D-F3EA-4EAB-6E946C6C8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73F2-D2A2-3371-797C-A3CDE7B1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7F70-764E-80A4-C59D-CAD44F4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722D-3341-A761-727B-F6BAF58F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3247-1C81-F86D-008E-CB664571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3A8-3444-699B-C476-E05459F3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44B2-3D5C-0F2A-BE60-E30F55F1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822A-D219-7412-736D-7BA2FAFE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88E6-CD70-62FA-722C-D0AE215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F173-96C4-4CF5-84B8-F071D9C8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09FF-FFE3-FB91-BE14-DF776305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61F9-8DA4-F770-A4C0-FBCCCF9B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7BF4-3DCC-8DF9-A90C-F7A85F4A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DCDC-81B5-697B-6FA5-CA394F40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0284-2C21-4069-442D-C1316057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D256-2962-45FE-0E55-2BDE983A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24C77-79C9-AFC9-1568-DBD042AC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857E-1E0A-FDF5-8E1E-221787EE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42B9-3DD8-1602-181C-A73C480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5C73-385E-83D6-8CB8-CC7A8A01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BD94-6ECF-2372-4040-AD3FE36B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4EDD-7F4A-C7E2-64C2-5896CF86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91DE-04BA-EC61-A2CA-588FB9BE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D9476-9FBE-8E69-88B5-597DB7B02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4BF49-F128-D42F-5E1E-530DD65C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50F85-E094-9048-2946-46EDBBD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578B6-51AA-5B22-59BB-050F86FC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D7FF-6571-994E-E4C0-396BA3FE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26BA-925D-7A6C-87DC-F53C9724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E2B2-2384-9EEB-D40B-8466FD79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29E3-2803-8086-E6F5-9971F364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92696-4202-B24E-04DE-FA6389B9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ECEED-060E-5691-7DFA-B12DFF78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89BC9-42C6-6F75-96B1-5009E03E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67C6-AD2B-A97A-0187-BEFF8AE8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DF8C-88F3-6881-C465-A1BEC400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564B-C4B6-67A5-1132-26527824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1D20A-2E5F-1478-59D9-6EF4736D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9BD88-0013-D8CF-7EAD-6E488830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807F5-D307-F7FE-3194-88EAA8E4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59888-35C8-76A4-411A-6F933DF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3F5-74B0-3B7C-8EFB-236F649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8D9AF-16CD-C6C9-E252-1CACE190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E473-AD20-171B-9D34-A402D45D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43EF-BF7D-F504-AFA8-E1CE8485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1EB9-CF4D-EB80-BD68-C8467A6D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F355-1509-AC44-4B92-72F2A973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4C47-3EF0-CBB6-7EA1-BEDE031D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2908-508B-9D3B-01C4-DFE44936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7433-D0B9-5640-FCDD-6C76528B6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1946-2C1D-0145-8393-8F265755E6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2A8F-2BDE-44EB-F5C7-E05DCBF00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424E-3FDC-D45F-62A9-AE0AE97D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F842-FFF3-9E41-93CB-AF8058B5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	p-substrate 	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48990-25DE-B097-1D49-6E4B73857837}"/>
              </a:ext>
            </a:extLst>
          </p:cNvPr>
          <p:cNvCxnSpPr>
            <a:cxnSpLocks/>
          </p:cNvCxnSpPr>
          <p:nvPr/>
        </p:nvCxnSpPr>
        <p:spPr>
          <a:xfrm>
            <a:off x="2353359" y="3106696"/>
            <a:ext cx="0" cy="158387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398B-1FE3-C38C-91F2-531ECE96E14E}"/>
              </a:ext>
            </a:extLst>
          </p:cNvPr>
          <p:cNvCxnSpPr>
            <a:cxnSpLocks/>
          </p:cNvCxnSpPr>
          <p:nvPr/>
        </p:nvCxnSpPr>
        <p:spPr>
          <a:xfrm>
            <a:off x="3986217" y="3106696"/>
            <a:ext cx="0" cy="149678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D505484-D901-B0E0-3A07-E72B411F6E93}"/>
              </a:ext>
            </a:extLst>
          </p:cNvPr>
          <p:cNvSpPr/>
          <p:nvPr/>
        </p:nvSpPr>
        <p:spPr>
          <a:xfrm rot="5400000">
            <a:off x="2973845" y="4070082"/>
            <a:ext cx="391886" cy="1632858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728917" y="50824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828112" y="215419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7CD46-0D4E-C9C1-4417-91742A87A50C}"/>
              </a:ext>
            </a:extLst>
          </p:cNvPr>
          <p:cNvCxnSpPr/>
          <p:nvPr/>
        </p:nvCxnSpPr>
        <p:spPr>
          <a:xfrm>
            <a:off x="4584931" y="1756868"/>
            <a:ext cx="0" cy="581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711603" y="2219512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/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4DE9A-AFB0-347D-6503-F77AB7CD5729}"/>
              </a:ext>
            </a:extLst>
          </p:cNvPr>
          <p:cNvCxnSpPr>
            <a:cxnSpLocks/>
          </p:cNvCxnSpPr>
          <p:nvPr/>
        </p:nvCxnSpPr>
        <p:spPr>
          <a:xfrm>
            <a:off x="7772400" y="337339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4FFAE4-35F8-6076-84DF-BD207ED66399}"/>
              </a:ext>
            </a:extLst>
          </p:cNvPr>
          <p:cNvCxnSpPr>
            <a:cxnSpLocks/>
          </p:cNvCxnSpPr>
          <p:nvPr/>
        </p:nvCxnSpPr>
        <p:spPr>
          <a:xfrm>
            <a:off x="7772400" y="3362512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257025D2-A914-F061-0F45-D9BF49282216}"/>
              </a:ext>
            </a:extLst>
          </p:cNvPr>
          <p:cNvSpPr/>
          <p:nvPr/>
        </p:nvSpPr>
        <p:spPr>
          <a:xfrm rot="10800000">
            <a:off x="7620000" y="3863254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37CCF4-9356-DAAC-2646-B9922D783A11}"/>
              </a:ext>
            </a:extLst>
          </p:cNvPr>
          <p:cNvCxnSpPr>
            <a:cxnSpLocks/>
          </p:cNvCxnSpPr>
          <p:nvPr/>
        </p:nvCxnSpPr>
        <p:spPr>
          <a:xfrm>
            <a:off x="8632372" y="2785567"/>
            <a:ext cx="0" cy="576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7EA7F-C3D7-C6B4-A7C1-E338C834BDB1}"/>
              </a:ext>
            </a:extLst>
          </p:cNvPr>
          <p:cNvCxnSpPr>
            <a:cxnSpLocks/>
          </p:cNvCxnSpPr>
          <p:nvPr/>
        </p:nvCxnSpPr>
        <p:spPr>
          <a:xfrm>
            <a:off x="8458201" y="2774682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586536-153D-9516-6E58-EE628072E48E}"/>
              </a:ext>
            </a:extLst>
          </p:cNvPr>
          <p:cNvCxnSpPr>
            <a:cxnSpLocks/>
          </p:cNvCxnSpPr>
          <p:nvPr/>
        </p:nvCxnSpPr>
        <p:spPr>
          <a:xfrm>
            <a:off x="9100458" y="2774682"/>
            <a:ext cx="0" cy="5769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81F2D-09C5-9190-064F-94493A42F7F0}"/>
              </a:ext>
            </a:extLst>
          </p:cNvPr>
          <p:cNvCxnSpPr>
            <a:cxnSpLocks/>
          </p:cNvCxnSpPr>
          <p:nvPr/>
        </p:nvCxnSpPr>
        <p:spPr>
          <a:xfrm>
            <a:off x="8871857" y="2263054"/>
            <a:ext cx="0" cy="45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3B7391-DC7B-311F-1F84-05D29E7A74F1}"/>
              </a:ext>
            </a:extLst>
          </p:cNvPr>
          <p:cNvCxnSpPr>
            <a:cxnSpLocks/>
          </p:cNvCxnSpPr>
          <p:nvPr/>
        </p:nvCxnSpPr>
        <p:spPr>
          <a:xfrm>
            <a:off x="8305801" y="2273160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C3CC9-4760-47C9-F167-003DA0439B79}"/>
              </a:ext>
            </a:extLst>
          </p:cNvPr>
          <p:cNvCxnSpPr>
            <a:cxnSpLocks/>
          </p:cNvCxnSpPr>
          <p:nvPr/>
        </p:nvCxnSpPr>
        <p:spPr>
          <a:xfrm>
            <a:off x="8305801" y="2263441"/>
            <a:ext cx="0" cy="22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1E1B689C-0E08-01D8-8620-6904CD517293}"/>
              </a:ext>
            </a:extLst>
          </p:cNvPr>
          <p:cNvSpPr/>
          <p:nvPr/>
        </p:nvSpPr>
        <p:spPr>
          <a:xfrm rot="10800000">
            <a:off x="8153401" y="2469883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B3EFD-97C9-58A8-785B-9A66F362F438}"/>
              </a:ext>
            </a:extLst>
          </p:cNvPr>
          <p:cNvCxnSpPr>
            <a:cxnSpLocks/>
          </p:cNvCxnSpPr>
          <p:nvPr/>
        </p:nvCxnSpPr>
        <p:spPr>
          <a:xfrm>
            <a:off x="9100458" y="335162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E3CF81-1725-2ED7-D92D-9CD1B4FBE48F}"/>
              </a:ext>
            </a:extLst>
          </p:cNvPr>
          <p:cNvCxnSpPr>
            <a:cxnSpLocks/>
          </p:cNvCxnSpPr>
          <p:nvPr/>
        </p:nvCxnSpPr>
        <p:spPr>
          <a:xfrm>
            <a:off x="11125201" y="3371833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riangle 58">
            <a:extLst>
              <a:ext uri="{FF2B5EF4-FFF2-40B4-BE49-F238E27FC236}">
                <a16:creationId xmlns:a16="http://schemas.microsoft.com/office/drawing/2014/main" id="{2C477011-9507-0015-F4A7-A6413705DFAB}"/>
              </a:ext>
            </a:extLst>
          </p:cNvPr>
          <p:cNvSpPr/>
          <p:nvPr/>
        </p:nvSpPr>
        <p:spPr>
          <a:xfrm rot="10800000">
            <a:off x="10972799" y="3860909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35BE4C-A61A-253D-17FA-8FE4F6A7AC92}"/>
              </a:ext>
            </a:extLst>
          </p:cNvPr>
          <p:cNvCxnSpPr>
            <a:cxnSpLocks/>
          </p:cNvCxnSpPr>
          <p:nvPr/>
        </p:nvCxnSpPr>
        <p:spPr>
          <a:xfrm>
            <a:off x="10254344" y="336094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3FAF45-E904-5443-18B3-A2B1E02940DC}"/>
              </a:ext>
            </a:extLst>
          </p:cNvPr>
          <p:cNvSpPr/>
          <p:nvPr/>
        </p:nvSpPr>
        <p:spPr>
          <a:xfrm>
            <a:off x="9965873" y="3154119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CF0DCB-0EA9-3444-FCC0-35F57F44A898}"/>
              </a:ext>
            </a:extLst>
          </p:cNvPr>
          <p:cNvCxnSpPr>
            <a:cxnSpLocks/>
          </p:cNvCxnSpPr>
          <p:nvPr/>
        </p:nvCxnSpPr>
        <p:spPr>
          <a:xfrm flipH="1">
            <a:off x="9339944" y="3350062"/>
            <a:ext cx="4680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/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/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4A601-8DE8-4F0D-72BD-7850156D593F}"/>
              </a:ext>
            </a:extLst>
          </p:cNvPr>
          <p:cNvCxnSpPr>
            <a:cxnSpLocks/>
          </p:cNvCxnSpPr>
          <p:nvPr/>
        </p:nvCxnSpPr>
        <p:spPr>
          <a:xfrm>
            <a:off x="8567057" y="2719863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8F164EF-6F20-8165-68A0-3814366A7C93}"/>
                  </a:ext>
                </a:extLst>
              </p:cNvPr>
              <p:cNvSpPr txBox="1"/>
              <p:nvPr/>
            </p:nvSpPr>
            <p:spPr>
              <a:xfrm>
                <a:off x="6517680" y="2933114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8F164EF-6F20-8165-68A0-3814366A7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680" y="2933114"/>
                <a:ext cx="63030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9891D62-4F7F-F24A-66B1-4FF30857B36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D12950-C109-5A77-9E82-2448DB69DF67}"/>
              </a:ext>
            </a:extLst>
          </p:cNvPr>
          <p:cNvSpPr txBox="1"/>
          <p:nvPr/>
        </p:nvSpPr>
        <p:spPr>
          <a:xfrm>
            <a:off x="9962476" y="3176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</p:spTree>
    <p:extLst>
      <p:ext uri="{BB962C8B-B14F-4D97-AF65-F5344CB8AC3E}">
        <p14:creationId xmlns:p14="http://schemas.microsoft.com/office/powerpoint/2010/main" val="317858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+	p-substrate 	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48990-25DE-B097-1D49-6E4B73857837}"/>
              </a:ext>
            </a:extLst>
          </p:cNvPr>
          <p:cNvCxnSpPr>
            <a:cxnSpLocks/>
          </p:cNvCxnSpPr>
          <p:nvPr/>
        </p:nvCxnSpPr>
        <p:spPr>
          <a:xfrm>
            <a:off x="2353359" y="3106696"/>
            <a:ext cx="0" cy="158387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398B-1FE3-C38C-91F2-531ECE96E14E}"/>
              </a:ext>
            </a:extLst>
          </p:cNvPr>
          <p:cNvCxnSpPr>
            <a:cxnSpLocks/>
          </p:cNvCxnSpPr>
          <p:nvPr/>
        </p:nvCxnSpPr>
        <p:spPr>
          <a:xfrm>
            <a:off x="3986217" y="3106696"/>
            <a:ext cx="0" cy="149678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D505484-D901-B0E0-3A07-E72B411F6E93}"/>
              </a:ext>
            </a:extLst>
          </p:cNvPr>
          <p:cNvSpPr/>
          <p:nvPr/>
        </p:nvSpPr>
        <p:spPr>
          <a:xfrm rot="5400000">
            <a:off x="2973845" y="4070082"/>
            <a:ext cx="391886" cy="1632858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728917" y="50824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938214" y="21541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7CD46-0D4E-C9C1-4417-91742A87A50C}"/>
              </a:ext>
            </a:extLst>
          </p:cNvPr>
          <p:cNvCxnSpPr/>
          <p:nvPr/>
        </p:nvCxnSpPr>
        <p:spPr>
          <a:xfrm>
            <a:off x="4584931" y="1756868"/>
            <a:ext cx="0" cy="581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949152" y="2164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/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4DE9A-AFB0-347D-6503-F77AB7CD5729}"/>
              </a:ext>
            </a:extLst>
          </p:cNvPr>
          <p:cNvCxnSpPr>
            <a:cxnSpLocks/>
          </p:cNvCxnSpPr>
          <p:nvPr/>
        </p:nvCxnSpPr>
        <p:spPr>
          <a:xfrm>
            <a:off x="7772400" y="337339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4FFAE4-35F8-6076-84DF-BD207ED66399}"/>
              </a:ext>
            </a:extLst>
          </p:cNvPr>
          <p:cNvCxnSpPr>
            <a:cxnSpLocks/>
          </p:cNvCxnSpPr>
          <p:nvPr/>
        </p:nvCxnSpPr>
        <p:spPr>
          <a:xfrm>
            <a:off x="7772400" y="3362512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257025D2-A914-F061-0F45-D9BF49282216}"/>
              </a:ext>
            </a:extLst>
          </p:cNvPr>
          <p:cNvSpPr/>
          <p:nvPr/>
        </p:nvSpPr>
        <p:spPr>
          <a:xfrm rot="10800000">
            <a:off x="7620000" y="3863254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37CCF4-9356-DAAC-2646-B9922D783A11}"/>
              </a:ext>
            </a:extLst>
          </p:cNvPr>
          <p:cNvCxnSpPr>
            <a:cxnSpLocks/>
          </p:cNvCxnSpPr>
          <p:nvPr/>
        </p:nvCxnSpPr>
        <p:spPr>
          <a:xfrm>
            <a:off x="8632372" y="2785567"/>
            <a:ext cx="0" cy="576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7EA7F-C3D7-C6B4-A7C1-E338C834BDB1}"/>
              </a:ext>
            </a:extLst>
          </p:cNvPr>
          <p:cNvCxnSpPr>
            <a:cxnSpLocks/>
          </p:cNvCxnSpPr>
          <p:nvPr/>
        </p:nvCxnSpPr>
        <p:spPr>
          <a:xfrm>
            <a:off x="8458201" y="2774682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586536-153D-9516-6E58-EE628072E48E}"/>
              </a:ext>
            </a:extLst>
          </p:cNvPr>
          <p:cNvCxnSpPr>
            <a:cxnSpLocks/>
          </p:cNvCxnSpPr>
          <p:nvPr/>
        </p:nvCxnSpPr>
        <p:spPr>
          <a:xfrm>
            <a:off x="9100458" y="2774682"/>
            <a:ext cx="0" cy="5769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81F2D-09C5-9190-064F-94493A42F7F0}"/>
              </a:ext>
            </a:extLst>
          </p:cNvPr>
          <p:cNvCxnSpPr>
            <a:cxnSpLocks/>
          </p:cNvCxnSpPr>
          <p:nvPr/>
        </p:nvCxnSpPr>
        <p:spPr>
          <a:xfrm>
            <a:off x="8871857" y="2263054"/>
            <a:ext cx="0" cy="45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3B7391-DC7B-311F-1F84-05D29E7A74F1}"/>
              </a:ext>
            </a:extLst>
          </p:cNvPr>
          <p:cNvCxnSpPr>
            <a:cxnSpLocks/>
          </p:cNvCxnSpPr>
          <p:nvPr/>
        </p:nvCxnSpPr>
        <p:spPr>
          <a:xfrm>
            <a:off x="8305801" y="2273160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C3CC9-4760-47C9-F167-003DA0439B79}"/>
              </a:ext>
            </a:extLst>
          </p:cNvPr>
          <p:cNvCxnSpPr>
            <a:cxnSpLocks/>
          </p:cNvCxnSpPr>
          <p:nvPr/>
        </p:nvCxnSpPr>
        <p:spPr>
          <a:xfrm>
            <a:off x="8305801" y="2263441"/>
            <a:ext cx="0" cy="22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1E1B689C-0E08-01D8-8620-6904CD517293}"/>
              </a:ext>
            </a:extLst>
          </p:cNvPr>
          <p:cNvSpPr/>
          <p:nvPr/>
        </p:nvSpPr>
        <p:spPr>
          <a:xfrm rot="10800000">
            <a:off x="8153401" y="2469883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B3EFD-97C9-58A8-785B-9A66F362F438}"/>
              </a:ext>
            </a:extLst>
          </p:cNvPr>
          <p:cNvCxnSpPr>
            <a:cxnSpLocks/>
          </p:cNvCxnSpPr>
          <p:nvPr/>
        </p:nvCxnSpPr>
        <p:spPr>
          <a:xfrm>
            <a:off x="9100458" y="335162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E3CF81-1725-2ED7-D92D-9CD1B4FBE48F}"/>
              </a:ext>
            </a:extLst>
          </p:cNvPr>
          <p:cNvCxnSpPr>
            <a:cxnSpLocks/>
          </p:cNvCxnSpPr>
          <p:nvPr/>
        </p:nvCxnSpPr>
        <p:spPr>
          <a:xfrm>
            <a:off x="11125201" y="3371833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riangle 58">
            <a:extLst>
              <a:ext uri="{FF2B5EF4-FFF2-40B4-BE49-F238E27FC236}">
                <a16:creationId xmlns:a16="http://schemas.microsoft.com/office/drawing/2014/main" id="{2C477011-9507-0015-F4A7-A6413705DFAB}"/>
              </a:ext>
            </a:extLst>
          </p:cNvPr>
          <p:cNvSpPr/>
          <p:nvPr/>
        </p:nvSpPr>
        <p:spPr>
          <a:xfrm rot="10800000">
            <a:off x="10972799" y="3860909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35BE4C-A61A-253D-17FA-8FE4F6A7AC92}"/>
              </a:ext>
            </a:extLst>
          </p:cNvPr>
          <p:cNvCxnSpPr>
            <a:cxnSpLocks/>
          </p:cNvCxnSpPr>
          <p:nvPr/>
        </p:nvCxnSpPr>
        <p:spPr>
          <a:xfrm>
            <a:off x="10254344" y="336094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3FAF45-E904-5443-18B3-A2B1E02940DC}"/>
              </a:ext>
            </a:extLst>
          </p:cNvPr>
          <p:cNvSpPr/>
          <p:nvPr/>
        </p:nvSpPr>
        <p:spPr>
          <a:xfrm>
            <a:off x="9965873" y="3154119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CF0DCB-0EA9-3444-FCC0-35F57F44A898}"/>
              </a:ext>
            </a:extLst>
          </p:cNvPr>
          <p:cNvCxnSpPr>
            <a:cxnSpLocks/>
          </p:cNvCxnSpPr>
          <p:nvPr/>
        </p:nvCxnSpPr>
        <p:spPr>
          <a:xfrm flipH="1">
            <a:off x="9339944" y="3350062"/>
            <a:ext cx="4680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61B82F-3A2D-2641-1368-FF752F3A3C3A}"/>
              </a:ext>
            </a:extLst>
          </p:cNvPr>
          <p:cNvSpPr txBox="1"/>
          <p:nvPr/>
        </p:nvSpPr>
        <p:spPr>
          <a:xfrm>
            <a:off x="9679760" y="29908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/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/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2EF2562-DECC-B9B1-4EB8-D5F74FBC017F}"/>
              </a:ext>
            </a:extLst>
          </p:cNvPr>
          <p:cNvSpPr txBox="1"/>
          <p:nvPr/>
        </p:nvSpPr>
        <p:spPr>
          <a:xfrm>
            <a:off x="10380722" y="298073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4A601-8DE8-4F0D-72BD-7850156D593F}"/>
              </a:ext>
            </a:extLst>
          </p:cNvPr>
          <p:cNvCxnSpPr>
            <a:cxnSpLocks/>
          </p:cNvCxnSpPr>
          <p:nvPr/>
        </p:nvCxnSpPr>
        <p:spPr>
          <a:xfrm>
            <a:off x="8567057" y="2719863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31F921-F56C-8E0A-AFB7-2B7B1A37DD5A}"/>
              </a:ext>
            </a:extLst>
          </p:cNvPr>
          <p:cNvSpPr/>
          <p:nvPr/>
        </p:nvSpPr>
        <p:spPr>
          <a:xfrm>
            <a:off x="2350999" y="2774683"/>
            <a:ext cx="1623140" cy="67491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98000">
                <a:schemeClr val="accent2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932E6-5C61-A4C0-015C-A2F23BF65042}"/>
              </a:ext>
            </a:extLst>
          </p:cNvPr>
          <p:cNvSpPr/>
          <p:nvPr/>
        </p:nvSpPr>
        <p:spPr>
          <a:xfrm>
            <a:off x="2527532" y="678791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D2636-5972-D697-5DCA-D85505D97BEA}"/>
              </a:ext>
            </a:extLst>
          </p:cNvPr>
          <p:cNvSpPr txBox="1"/>
          <p:nvPr/>
        </p:nvSpPr>
        <p:spPr>
          <a:xfrm>
            <a:off x="2516645" y="695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/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402158-6270-BF42-3783-2635F4AC03F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9542B6-EF81-C285-0FC7-F55CD14CB732}"/>
              </a:ext>
            </a:extLst>
          </p:cNvPr>
          <p:cNvSpPr/>
          <p:nvPr/>
        </p:nvSpPr>
        <p:spPr>
          <a:xfrm>
            <a:off x="2608004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3342D-4AA1-56C7-1FC2-0ED82127E367}"/>
              </a:ext>
            </a:extLst>
          </p:cNvPr>
          <p:cNvSpPr/>
          <p:nvPr/>
        </p:nvSpPr>
        <p:spPr>
          <a:xfrm>
            <a:off x="3061876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E735B3-7EEB-FE24-22E2-990440464FB1}"/>
              </a:ext>
            </a:extLst>
          </p:cNvPr>
          <p:cNvSpPr/>
          <p:nvPr/>
        </p:nvSpPr>
        <p:spPr>
          <a:xfrm>
            <a:off x="2610477" y="2858888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32264A-E503-BCD8-D621-754322C83A05}"/>
              </a:ext>
            </a:extLst>
          </p:cNvPr>
          <p:cNvSpPr/>
          <p:nvPr/>
        </p:nvSpPr>
        <p:spPr>
          <a:xfrm>
            <a:off x="3501896" y="314749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1F3E58-052C-D031-E395-EC509E21A506}"/>
              </a:ext>
            </a:extLst>
          </p:cNvPr>
          <p:cNvSpPr/>
          <p:nvPr/>
        </p:nvSpPr>
        <p:spPr>
          <a:xfrm>
            <a:off x="3058659" y="285790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A48C96-309B-A75F-942E-B09961297DE2}"/>
              </a:ext>
            </a:extLst>
          </p:cNvPr>
          <p:cNvSpPr/>
          <p:nvPr/>
        </p:nvSpPr>
        <p:spPr>
          <a:xfrm>
            <a:off x="3510058" y="2856376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60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927331" y="2774682"/>
            <a:ext cx="4572000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	p-substrate 	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2359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378103" y="15010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169789" y="891454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1EFA6-E4A4-57AE-CF4F-0F477C8EEA1D}"/>
              </a:ext>
            </a:extLst>
          </p:cNvPr>
          <p:cNvCxnSpPr>
            <a:cxnSpLocks/>
          </p:cNvCxnSpPr>
          <p:nvPr/>
        </p:nvCxnSpPr>
        <p:spPr>
          <a:xfrm>
            <a:off x="1090616" y="15010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3E9C2-9B9D-2971-D7C6-5E0601B7A8CD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E9F49-854E-3D12-07CB-9C1B8202F18C}"/>
              </a:ext>
            </a:extLst>
          </p:cNvPr>
          <p:cNvCxnSpPr>
            <a:cxnSpLocks/>
          </p:cNvCxnSpPr>
          <p:nvPr/>
        </p:nvCxnSpPr>
        <p:spPr>
          <a:xfrm>
            <a:off x="4367217" y="1490169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42192-36C0-17B6-E6DA-74A0977F9198}"/>
              </a:ext>
            </a:extLst>
          </p:cNvPr>
          <p:cNvCxnSpPr>
            <a:cxnSpLocks/>
          </p:cNvCxnSpPr>
          <p:nvPr/>
        </p:nvCxnSpPr>
        <p:spPr>
          <a:xfrm>
            <a:off x="1090616" y="1490169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6BDA6-9B52-1E01-F38F-197CE4BDBF64}"/>
              </a:ext>
            </a:extLst>
          </p:cNvPr>
          <p:cNvCxnSpPr>
            <a:cxnSpLocks/>
          </p:cNvCxnSpPr>
          <p:nvPr/>
        </p:nvCxnSpPr>
        <p:spPr>
          <a:xfrm>
            <a:off x="2288046" y="8914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B7481E5B-AEFF-8B85-CF20-41212477480A}"/>
              </a:ext>
            </a:extLst>
          </p:cNvPr>
          <p:cNvSpPr/>
          <p:nvPr/>
        </p:nvSpPr>
        <p:spPr>
          <a:xfrm rot="10800000">
            <a:off x="938216" y="1990911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55719C1-1111-0E17-0EF4-740E3B8D5B6C}"/>
              </a:ext>
            </a:extLst>
          </p:cNvPr>
          <p:cNvSpPr/>
          <p:nvPr/>
        </p:nvSpPr>
        <p:spPr>
          <a:xfrm rot="10800000">
            <a:off x="2146530" y="1403082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48990-25DE-B097-1D49-6E4B73857837}"/>
              </a:ext>
            </a:extLst>
          </p:cNvPr>
          <p:cNvCxnSpPr>
            <a:cxnSpLocks/>
          </p:cNvCxnSpPr>
          <p:nvPr/>
        </p:nvCxnSpPr>
        <p:spPr>
          <a:xfrm>
            <a:off x="2353359" y="3106696"/>
            <a:ext cx="0" cy="158387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398B-1FE3-C38C-91F2-531ECE96E14E}"/>
              </a:ext>
            </a:extLst>
          </p:cNvPr>
          <p:cNvCxnSpPr>
            <a:cxnSpLocks/>
          </p:cNvCxnSpPr>
          <p:nvPr/>
        </p:nvCxnSpPr>
        <p:spPr>
          <a:xfrm>
            <a:off x="3986217" y="3106696"/>
            <a:ext cx="0" cy="149678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D505484-D901-B0E0-3A07-E72B411F6E93}"/>
              </a:ext>
            </a:extLst>
          </p:cNvPr>
          <p:cNvSpPr/>
          <p:nvPr/>
        </p:nvSpPr>
        <p:spPr>
          <a:xfrm rot="5400000">
            <a:off x="2973845" y="4070082"/>
            <a:ext cx="391886" cy="1632858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728917" y="50824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938214" y="21541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4AFA-B26F-0701-4AFC-F8345B67694D}"/>
              </a:ext>
            </a:extLst>
          </p:cNvPr>
          <p:cNvCxnSpPr>
            <a:cxnSpLocks/>
          </p:cNvCxnSpPr>
          <p:nvPr/>
        </p:nvCxnSpPr>
        <p:spPr>
          <a:xfrm>
            <a:off x="6141589" y="1501054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BD5ED27A-9006-615C-F122-C08208482CF9}"/>
              </a:ext>
            </a:extLst>
          </p:cNvPr>
          <p:cNvSpPr/>
          <p:nvPr/>
        </p:nvSpPr>
        <p:spPr>
          <a:xfrm rot="10800000">
            <a:off x="5989187" y="1990130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7F885C-C722-A68A-130C-8744E950DD60}"/>
              </a:ext>
            </a:extLst>
          </p:cNvPr>
          <p:cNvCxnSpPr>
            <a:cxnSpLocks/>
          </p:cNvCxnSpPr>
          <p:nvPr/>
        </p:nvCxnSpPr>
        <p:spPr>
          <a:xfrm>
            <a:off x="5270732" y="1490168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BCB0F3-8C95-81C6-E329-8F3199AE1F35}"/>
              </a:ext>
            </a:extLst>
          </p:cNvPr>
          <p:cNvSpPr/>
          <p:nvPr/>
        </p:nvSpPr>
        <p:spPr>
          <a:xfrm>
            <a:off x="4982261" y="1283340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27CD46-0D4E-C9C1-4417-91742A87A50C}"/>
              </a:ext>
            </a:extLst>
          </p:cNvPr>
          <p:cNvCxnSpPr/>
          <p:nvPr/>
        </p:nvCxnSpPr>
        <p:spPr>
          <a:xfrm>
            <a:off x="4584931" y="1756868"/>
            <a:ext cx="0" cy="581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/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949AAC-075F-30D1-A820-A62477C4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6" y="1033750"/>
                <a:ext cx="5772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5949152" y="2164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/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18B2-D0BB-1AA3-025E-DA802552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06" y="1860672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4DE9A-AFB0-347D-6503-F77AB7CD5729}"/>
              </a:ext>
            </a:extLst>
          </p:cNvPr>
          <p:cNvCxnSpPr>
            <a:cxnSpLocks/>
          </p:cNvCxnSpPr>
          <p:nvPr/>
        </p:nvCxnSpPr>
        <p:spPr>
          <a:xfrm>
            <a:off x="7772400" y="337339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4FFAE4-35F8-6076-84DF-BD207ED66399}"/>
              </a:ext>
            </a:extLst>
          </p:cNvPr>
          <p:cNvCxnSpPr>
            <a:cxnSpLocks/>
          </p:cNvCxnSpPr>
          <p:nvPr/>
        </p:nvCxnSpPr>
        <p:spPr>
          <a:xfrm>
            <a:off x="7772400" y="3362512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257025D2-A914-F061-0F45-D9BF49282216}"/>
              </a:ext>
            </a:extLst>
          </p:cNvPr>
          <p:cNvSpPr/>
          <p:nvPr/>
        </p:nvSpPr>
        <p:spPr>
          <a:xfrm rot="10800000">
            <a:off x="7620000" y="3863254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37CCF4-9356-DAAC-2646-B9922D783A11}"/>
              </a:ext>
            </a:extLst>
          </p:cNvPr>
          <p:cNvCxnSpPr>
            <a:cxnSpLocks/>
          </p:cNvCxnSpPr>
          <p:nvPr/>
        </p:nvCxnSpPr>
        <p:spPr>
          <a:xfrm>
            <a:off x="8632372" y="2785567"/>
            <a:ext cx="0" cy="576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7EA7F-C3D7-C6B4-A7C1-E338C834BDB1}"/>
              </a:ext>
            </a:extLst>
          </p:cNvPr>
          <p:cNvCxnSpPr>
            <a:cxnSpLocks/>
          </p:cNvCxnSpPr>
          <p:nvPr/>
        </p:nvCxnSpPr>
        <p:spPr>
          <a:xfrm>
            <a:off x="8458201" y="2774682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586536-153D-9516-6E58-EE628072E48E}"/>
              </a:ext>
            </a:extLst>
          </p:cNvPr>
          <p:cNvCxnSpPr>
            <a:cxnSpLocks/>
          </p:cNvCxnSpPr>
          <p:nvPr/>
        </p:nvCxnSpPr>
        <p:spPr>
          <a:xfrm>
            <a:off x="9100458" y="2774682"/>
            <a:ext cx="0" cy="5769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C81F2D-09C5-9190-064F-94493A42F7F0}"/>
              </a:ext>
            </a:extLst>
          </p:cNvPr>
          <p:cNvCxnSpPr>
            <a:cxnSpLocks/>
          </p:cNvCxnSpPr>
          <p:nvPr/>
        </p:nvCxnSpPr>
        <p:spPr>
          <a:xfrm>
            <a:off x="8871857" y="2263054"/>
            <a:ext cx="0" cy="45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3B7391-DC7B-311F-1F84-05D29E7A74F1}"/>
              </a:ext>
            </a:extLst>
          </p:cNvPr>
          <p:cNvCxnSpPr>
            <a:cxnSpLocks/>
          </p:cNvCxnSpPr>
          <p:nvPr/>
        </p:nvCxnSpPr>
        <p:spPr>
          <a:xfrm>
            <a:off x="7759264" y="2273160"/>
            <a:ext cx="11125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C3CC9-4760-47C9-F167-003DA0439B79}"/>
              </a:ext>
            </a:extLst>
          </p:cNvPr>
          <p:cNvCxnSpPr>
            <a:cxnSpLocks/>
          </p:cNvCxnSpPr>
          <p:nvPr/>
        </p:nvCxnSpPr>
        <p:spPr>
          <a:xfrm>
            <a:off x="7759264" y="2263441"/>
            <a:ext cx="0" cy="22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1E1B689C-0E08-01D8-8620-6904CD517293}"/>
              </a:ext>
            </a:extLst>
          </p:cNvPr>
          <p:cNvSpPr/>
          <p:nvPr/>
        </p:nvSpPr>
        <p:spPr>
          <a:xfrm rot="10800000">
            <a:off x="7606864" y="2469883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B3EFD-97C9-58A8-785B-9A66F362F438}"/>
              </a:ext>
            </a:extLst>
          </p:cNvPr>
          <p:cNvCxnSpPr>
            <a:cxnSpLocks/>
          </p:cNvCxnSpPr>
          <p:nvPr/>
        </p:nvCxnSpPr>
        <p:spPr>
          <a:xfrm>
            <a:off x="9100458" y="335162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E3CF81-1725-2ED7-D92D-9CD1B4FBE48F}"/>
              </a:ext>
            </a:extLst>
          </p:cNvPr>
          <p:cNvCxnSpPr>
            <a:cxnSpLocks/>
          </p:cNvCxnSpPr>
          <p:nvPr/>
        </p:nvCxnSpPr>
        <p:spPr>
          <a:xfrm>
            <a:off x="11125201" y="3371833"/>
            <a:ext cx="0" cy="51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riangle 58">
            <a:extLst>
              <a:ext uri="{FF2B5EF4-FFF2-40B4-BE49-F238E27FC236}">
                <a16:creationId xmlns:a16="http://schemas.microsoft.com/office/drawing/2014/main" id="{2C477011-9507-0015-F4A7-A6413705DFAB}"/>
              </a:ext>
            </a:extLst>
          </p:cNvPr>
          <p:cNvSpPr/>
          <p:nvPr/>
        </p:nvSpPr>
        <p:spPr>
          <a:xfrm rot="10800000">
            <a:off x="10972799" y="3860909"/>
            <a:ext cx="304800" cy="1741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35BE4C-A61A-253D-17FA-8FE4F6A7AC92}"/>
              </a:ext>
            </a:extLst>
          </p:cNvPr>
          <p:cNvCxnSpPr>
            <a:cxnSpLocks/>
          </p:cNvCxnSpPr>
          <p:nvPr/>
        </p:nvCxnSpPr>
        <p:spPr>
          <a:xfrm>
            <a:off x="10254344" y="3360947"/>
            <a:ext cx="881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3FAF45-E904-5443-18B3-A2B1E02940DC}"/>
              </a:ext>
            </a:extLst>
          </p:cNvPr>
          <p:cNvSpPr/>
          <p:nvPr/>
        </p:nvSpPr>
        <p:spPr>
          <a:xfrm>
            <a:off x="9965873" y="3154119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CF0DCB-0EA9-3444-FCC0-35F57F44A898}"/>
              </a:ext>
            </a:extLst>
          </p:cNvPr>
          <p:cNvCxnSpPr>
            <a:cxnSpLocks/>
          </p:cNvCxnSpPr>
          <p:nvPr/>
        </p:nvCxnSpPr>
        <p:spPr>
          <a:xfrm flipH="1">
            <a:off x="9339944" y="3350062"/>
            <a:ext cx="4680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/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CA33BB-169F-8D4B-930A-13BBF1A2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6" y="2784787"/>
                <a:ext cx="577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/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E14B7F-FE85-B908-52DE-32257EBD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71" y="3385063"/>
                <a:ext cx="87408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4A601-8DE8-4F0D-72BD-7850156D593F}"/>
              </a:ext>
            </a:extLst>
          </p:cNvPr>
          <p:cNvCxnSpPr>
            <a:cxnSpLocks/>
          </p:cNvCxnSpPr>
          <p:nvPr/>
        </p:nvCxnSpPr>
        <p:spPr>
          <a:xfrm>
            <a:off x="8567057" y="2719863"/>
            <a:ext cx="566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31F921-F56C-8E0A-AFB7-2B7B1A37DD5A}"/>
              </a:ext>
            </a:extLst>
          </p:cNvPr>
          <p:cNvSpPr/>
          <p:nvPr/>
        </p:nvSpPr>
        <p:spPr>
          <a:xfrm>
            <a:off x="2350999" y="2774683"/>
            <a:ext cx="1623140" cy="67491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2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932E6-5C61-A4C0-015C-A2F23BF65042}"/>
              </a:ext>
            </a:extLst>
          </p:cNvPr>
          <p:cNvSpPr/>
          <p:nvPr/>
        </p:nvSpPr>
        <p:spPr>
          <a:xfrm>
            <a:off x="2527532" y="678791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D2636-5972-D697-5DCA-D85505D97BEA}"/>
              </a:ext>
            </a:extLst>
          </p:cNvPr>
          <p:cNvSpPr txBox="1"/>
          <p:nvPr/>
        </p:nvSpPr>
        <p:spPr>
          <a:xfrm>
            <a:off x="2516645" y="695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/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8F0301-C7F3-87D7-84F2-5DF31461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12" y="260474"/>
                <a:ext cx="1235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402158-6270-BF42-3783-2635F4AC03F1}"/>
              </a:ext>
            </a:extLst>
          </p:cNvPr>
          <p:cNvSpPr txBox="1"/>
          <p:nvPr/>
        </p:nvSpPr>
        <p:spPr>
          <a:xfrm>
            <a:off x="4979181" y="13053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9542B6-EF81-C285-0FC7-F55CD14CB732}"/>
              </a:ext>
            </a:extLst>
          </p:cNvPr>
          <p:cNvSpPr/>
          <p:nvPr/>
        </p:nvSpPr>
        <p:spPr>
          <a:xfrm>
            <a:off x="2608004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3342D-4AA1-56C7-1FC2-0ED82127E367}"/>
              </a:ext>
            </a:extLst>
          </p:cNvPr>
          <p:cNvSpPr/>
          <p:nvPr/>
        </p:nvSpPr>
        <p:spPr>
          <a:xfrm>
            <a:off x="3061876" y="3163689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E735B3-7EEB-FE24-22E2-990440464FB1}"/>
              </a:ext>
            </a:extLst>
          </p:cNvPr>
          <p:cNvSpPr/>
          <p:nvPr/>
        </p:nvSpPr>
        <p:spPr>
          <a:xfrm>
            <a:off x="2610477" y="2858888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32264A-E503-BCD8-D621-754322C83A05}"/>
              </a:ext>
            </a:extLst>
          </p:cNvPr>
          <p:cNvSpPr/>
          <p:nvPr/>
        </p:nvSpPr>
        <p:spPr>
          <a:xfrm>
            <a:off x="3501896" y="314749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1F3E58-052C-D031-E395-EC509E21A506}"/>
              </a:ext>
            </a:extLst>
          </p:cNvPr>
          <p:cNvSpPr/>
          <p:nvPr/>
        </p:nvSpPr>
        <p:spPr>
          <a:xfrm>
            <a:off x="3058659" y="2857905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A48C96-309B-A75F-942E-B09961297DE2}"/>
              </a:ext>
            </a:extLst>
          </p:cNvPr>
          <p:cNvSpPr/>
          <p:nvPr/>
        </p:nvSpPr>
        <p:spPr>
          <a:xfrm>
            <a:off x="3510058" y="2856376"/>
            <a:ext cx="257324" cy="257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DD2D-C988-2303-EC43-FE3D2A107275}"/>
              </a:ext>
            </a:extLst>
          </p:cNvPr>
          <p:cNvSpPr txBox="1"/>
          <p:nvPr/>
        </p:nvSpPr>
        <p:spPr>
          <a:xfrm>
            <a:off x="9962476" y="3176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3AC56B-0256-128A-7352-8F270E42F2DB}"/>
              </a:ext>
            </a:extLst>
          </p:cNvPr>
          <p:cNvSpPr/>
          <p:nvPr/>
        </p:nvSpPr>
        <p:spPr>
          <a:xfrm>
            <a:off x="8109461" y="2045338"/>
            <a:ext cx="402771" cy="4253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FAE8D1-F905-F3D1-F76E-B6D6D8D3081E}"/>
                  </a:ext>
                </a:extLst>
              </p:cNvPr>
              <p:cNvSpPr txBox="1"/>
              <p:nvPr/>
            </p:nvSpPr>
            <p:spPr>
              <a:xfrm>
                <a:off x="8037574" y="1676006"/>
                <a:ext cx="56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FAE8D1-F905-F3D1-F76E-B6D6D8D30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74" y="1676006"/>
                <a:ext cx="5675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DF740AA-C954-89A6-8632-15A915A803F3}"/>
              </a:ext>
            </a:extLst>
          </p:cNvPr>
          <p:cNvSpPr txBox="1"/>
          <p:nvPr/>
        </p:nvSpPr>
        <p:spPr>
          <a:xfrm>
            <a:off x="8106064" y="20678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+</a:t>
            </a:r>
          </a:p>
        </p:txBody>
      </p:sp>
    </p:spTree>
    <p:extLst>
      <p:ext uri="{BB962C8B-B14F-4D97-AF65-F5344CB8AC3E}">
        <p14:creationId xmlns:p14="http://schemas.microsoft.com/office/powerpoint/2010/main" val="20881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41605-5EBB-F31F-0026-E587DE0C9B56}"/>
              </a:ext>
            </a:extLst>
          </p:cNvPr>
          <p:cNvSpPr/>
          <p:nvPr/>
        </p:nvSpPr>
        <p:spPr>
          <a:xfrm>
            <a:off x="1591359" y="2774682"/>
            <a:ext cx="3156854" cy="1545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E0E77-37FC-00A7-F3D2-BEB1BC120DE7}"/>
              </a:ext>
            </a:extLst>
          </p:cNvPr>
          <p:cNvSpPr/>
          <p:nvPr/>
        </p:nvSpPr>
        <p:spPr>
          <a:xfrm>
            <a:off x="1591359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0B40D-B4FC-CCBB-C13C-CC038664A3CF}"/>
              </a:ext>
            </a:extLst>
          </p:cNvPr>
          <p:cNvSpPr/>
          <p:nvPr/>
        </p:nvSpPr>
        <p:spPr>
          <a:xfrm>
            <a:off x="3986217" y="2774682"/>
            <a:ext cx="7620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5AAB9-DA2F-D02A-F385-34D2D9C7A350}"/>
              </a:ext>
            </a:extLst>
          </p:cNvPr>
          <p:cNvSpPr/>
          <p:nvPr/>
        </p:nvSpPr>
        <p:spPr>
          <a:xfrm>
            <a:off x="2353360" y="2469882"/>
            <a:ext cx="163285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 oxide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E9618-89C8-5579-8FE4-5AE59A3B8719}"/>
              </a:ext>
            </a:extLst>
          </p:cNvPr>
          <p:cNvSpPr/>
          <p:nvPr/>
        </p:nvSpPr>
        <p:spPr>
          <a:xfrm>
            <a:off x="2353360" y="2165082"/>
            <a:ext cx="163285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Si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11419-C687-33F8-AA0B-11516BBB5ABA}"/>
              </a:ext>
            </a:extLst>
          </p:cNvPr>
          <p:cNvSpPr txBox="1"/>
          <p:nvPr/>
        </p:nvSpPr>
        <p:spPr>
          <a:xfrm>
            <a:off x="2858864" y="538278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784C9-5800-1045-8BCD-42CC53B42DF9}"/>
              </a:ext>
            </a:extLst>
          </p:cNvPr>
          <p:cNvSpPr txBox="1"/>
          <p:nvPr/>
        </p:nvSpPr>
        <p:spPr>
          <a:xfrm>
            <a:off x="1705420" y="106581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25780-7498-DA87-83FF-2F2D8AFACAB7}"/>
              </a:ext>
            </a:extLst>
          </p:cNvPr>
          <p:cNvSpPr txBox="1"/>
          <p:nvPr/>
        </p:nvSpPr>
        <p:spPr>
          <a:xfrm>
            <a:off x="3169788" y="17413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D68A2-ADC0-6562-1741-52BCAF1B0579}"/>
              </a:ext>
            </a:extLst>
          </p:cNvPr>
          <p:cNvSpPr txBox="1"/>
          <p:nvPr/>
        </p:nvSpPr>
        <p:spPr>
          <a:xfrm>
            <a:off x="4420274" y="965482"/>
            <a:ext cx="68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CAF85B3-36E3-F8B2-A4A3-2563560D443B}"/>
              </a:ext>
            </a:extLst>
          </p:cNvPr>
          <p:cNvSpPr/>
          <p:nvPr/>
        </p:nvSpPr>
        <p:spPr>
          <a:xfrm>
            <a:off x="4750676" y="2165131"/>
            <a:ext cx="1030014" cy="1282262"/>
          </a:xfrm>
          <a:custGeom>
            <a:avLst/>
            <a:gdLst>
              <a:gd name="connsiteX0" fmla="*/ 10510 w 1030014"/>
              <a:gd name="connsiteY0" fmla="*/ 599090 h 1282262"/>
              <a:gd name="connsiteX1" fmla="*/ 1030014 w 1030014"/>
              <a:gd name="connsiteY1" fmla="*/ 0 h 1282262"/>
              <a:gd name="connsiteX2" fmla="*/ 1030014 w 1030014"/>
              <a:gd name="connsiteY2" fmla="*/ 641131 h 1282262"/>
              <a:gd name="connsiteX3" fmla="*/ 0 w 1030014"/>
              <a:gd name="connsiteY3" fmla="*/ 1282262 h 1282262"/>
              <a:gd name="connsiteX4" fmla="*/ 10510 w 1030014"/>
              <a:gd name="connsiteY4" fmla="*/ 599090 h 12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14" h="1282262">
                <a:moveTo>
                  <a:pt x="10510" y="599090"/>
                </a:moveTo>
                <a:lnTo>
                  <a:pt x="1030014" y="0"/>
                </a:lnTo>
                <a:lnTo>
                  <a:pt x="1030014" y="641131"/>
                </a:lnTo>
                <a:lnTo>
                  <a:pt x="0" y="1282262"/>
                </a:lnTo>
                <a:lnTo>
                  <a:pt x="10510" y="5990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C6C1E2DA-BBD0-636F-3D06-EBBA25E21176}"/>
              </a:ext>
            </a:extLst>
          </p:cNvPr>
          <p:cNvSpPr/>
          <p:nvPr/>
        </p:nvSpPr>
        <p:spPr>
          <a:xfrm>
            <a:off x="4004441" y="2175641"/>
            <a:ext cx="1776249" cy="599090"/>
          </a:xfrm>
          <a:custGeom>
            <a:avLst/>
            <a:gdLst>
              <a:gd name="connsiteX0" fmla="*/ 0 w 1776249"/>
              <a:gd name="connsiteY0" fmla="*/ 578069 h 599090"/>
              <a:gd name="connsiteX1" fmla="*/ 1030014 w 1776249"/>
              <a:gd name="connsiteY1" fmla="*/ 0 h 599090"/>
              <a:gd name="connsiteX2" fmla="*/ 1776249 w 1776249"/>
              <a:gd name="connsiteY2" fmla="*/ 0 h 599090"/>
              <a:gd name="connsiteX3" fmla="*/ 746235 w 1776249"/>
              <a:gd name="connsiteY3" fmla="*/ 599090 h 599090"/>
              <a:gd name="connsiteX4" fmla="*/ 0 w 1776249"/>
              <a:gd name="connsiteY4" fmla="*/ 578069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249" h="599090">
                <a:moveTo>
                  <a:pt x="0" y="578069"/>
                </a:moveTo>
                <a:lnTo>
                  <a:pt x="1030014" y="0"/>
                </a:lnTo>
                <a:lnTo>
                  <a:pt x="1776249" y="0"/>
                </a:lnTo>
                <a:lnTo>
                  <a:pt x="746235" y="599090"/>
                </a:lnTo>
                <a:lnTo>
                  <a:pt x="0" y="57806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9133DE4-803B-FED9-CF10-F8152A49DB92}"/>
              </a:ext>
            </a:extLst>
          </p:cNvPr>
          <p:cNvSpPr/>
          <p:nvPr/>
        </p:nvSpPr>
        <p:spPr>
          <a:xfrm>
            <a:off x="4004441" y="1933903"/>
            <a:ext cx="1030014" cy="830318"/>
          </a:xfrm>
          <a:custGeom>
            <a:avLst/>
            <a:gdLst>
              <a:gd name="connsiteX0" fmla="*/ 0 w 1030014"/>
              <a:gd name="connsiteY0" fmla="*/ 536028 h 830318"/>
              <a:gd name="connsiteX1" fmla="*/ 1030014 w 1030014"/>
              <a:gd name="connsiteY1" fmla="*/ 0 h 830318"/>
              <a:gd name="connsiteX2" fmla="*/ 1030014 w 1030014"/>
              <a:gd name="connsiteY2" fmla="*/ 252249 h 830318"/>
              <a:gd name="connsiteX3" fmla="*/ 0 w 1030014"/>
              <a:gd name="connsiteY3" fmla="*/ 830318 h 830318"/>
              <a:gd name="connsiteX4" fmla="*/ 0 w 1030014"/>
              <a:gd name="connsiteY4" fmla="*/ 536028 h 8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014" h="830318">
                <a:moveTo>
                  <a:pt x="0" y="536028"/>
                </a:moveTo>
                <a:lnTo>
                  <a:pt x="1030014" y="0"/>
                </a:lnTo>
                <a:lnTo>
                  <a:pt x="1030014" y="252249"/>
                </a:lnTo>
                <a:lnTo>
                  <a:pt x="0" y="830318"/>
                </a:lnTo>
                <a:lnTo>
                  <a:pt x="0" y="536028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1BBBA7AF-E9F2-3844-5DE7-CDEA3E64A79F}"/>
              </a:ext>
            </a:extLst>
          </p:cNvPr>
          <p:cNvSpPr/>
          <p:nvPr/>
        </p:nvSpPr>
        <p:spPr>
          <a:xfrm>
            <a:off x="3993931" y="1660634"/>
            <a:ext cx="1040524" cy="809297"/>
          </a:xfrm>
          <a:custGeom>
            <a:avLst/>
            <a:gdLst>
              <a:gd name="connsiteX0" fmla="*/ 0 w 1040524"/>
              <a:gd name="connsiteY0" fmla="*/ 493987 h 809297"/>
              <a:gd name="connsiteX1" fmla="*/ 1040524 w 1040524"/>
              <a:gd name="connsiteY1" fmla="*/ 0 h 809297"/>
              <a:gd name="connsiteX2" fmla="*/ 1040524 w 1040524"/>
              <a:gd name="connsiteY2" fmla="*/ 273269 h 809297"/>
              <a:gd name="connsiteX3" fmla="*/ 10510 w 1040524"/>
              <a:gd name="connsiteY3" fmla="*/ 809297 h 809297"/>
              <a:gd name="connsiteX4" fmla="*/ 0 w 1040524"/>
              <a:gd name="connsiteY4" fmla="*/ 493987 h 80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0524" h="809297">
                <a:moveTo>
                  <a:pt x="0" y="493987"/>
                </a:moveTo>
                <a:lnTo>
                  <a:pt x="1040524" y="0"/>
                </a:lnTo>
                <a:lnTo>
                  <a:pt x="1040524" y="273269"/>
                </a:lnTo>
                <a:lnTo>
                  <a:pt x="10510" y="809297"/>
                </a:lnTo>
                <a:lnTo>
                  <a:pt x="0" y="49398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F54B9CAB-DF6A-91BE-7B59-274B29BB2112}"/>
              </a:ext>
            </a:extLst>
          </p:cNvPr>
          <p:cNvSpPr/>
          <p:nvPr/>
        </p:nvSpPr>
        <p:spPr>
          <a:xfrm>
            <a:off x="2344932" y="1660634"/>
            <a:ext cx="2700034" cy="514909"/>
          </a:xfrm>
          <a:custGeom>
            <a:avLst/>
            <a:gdLst>
              <a:gd name="connsiteX0" fmla="*/ 0 w 2669628"/>
              <a:gd name="connsiteY0" fmla="*/ 493987 h 504497"/>
              <a:gd name="connsiteX1" fmla="*/ 1051034 w 2669628"/>
              <a:gd name="connsiteY1" fmla="*/ 52552 h 504497"/>
              <a:gd name="connsiteX2" fmla="*/ 2669628 w 2669628"/>
              <a:gd name="connsiteY2" fmla="*/ 0 h 504497"/>
              <a:gd name="connsiteX3" fmla="*/ 1608083 w 2669628"/>
              <a:gd name="connsiteY3" fmla="*/ 504497 h 504497"/>
              <a:gd name="connsiteX4" fmla="*/ 0 w 2669628"/>
              <a:gd name="connsiteY4" fmla="*/ 493987 h 50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628" h="504497">
                <a:moveTo>
                  <a:pt x="0" y="493987"/>
                </a:moveTo>
                <a:lnTo>
                  <a:pt x="1051034" y="52552"/>
                </a:lnTo>
                <a:lnTo>
                  <a:pt x="2669628" y="0"/>
                </a:lnTo>
                <a:lnTo>
                  <a:pt x="1608083" y="504497"/>
                </a:lnTo>
                <a:lnTo>
                  <a:pt x="0" y="49398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27F7693-B5F8-5D94-59F2-C9228E91E240}"/>
              </a:ext>
            </a:extLst>
          </p:cNvPr>
          <p:cNvSpPr/>
          <p:nvPr/>
        </p:nvSpPr>
        <p:spPr>
          <a:xfrm>
            <a:off x="1587062" y="2375338"/>
            <a:ext cx="767255" cy="388883"/>
          </a:xfrm>
          <a:custGeom>
            <a:avLst/>
            <a:gdLst>
              <a:gd name="connsiteX0" fmla="*/ 0 w 767255"/>
              <a:gd name="connsiteY0" fmla="*/ 367862 h 388883"/>
              <a:gd name="connsiteX1" fmla="*/ 767255 w 767255"/>
              <a:gd name="connsiteY1" fmla="*/ 0 h 388883"/>
              <a:gd name="connsiteX2" fmla="*/ 767255 w 767255"/>
              <a:gd name="connsiteY2" fmla="*/ 388883 h 388883"/>
              <a:gd name="connsiteX3" fmla="*/ 0 w 767255"/>
              <a:gd name="connsiteY3" fmla="*/ 367862 h 38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388883">
                <a:moveTo>
                  <a:pt x="0" y="367862"/>
                </a:moveTo>
                <a:lnTo>
                  <a:pt x="767255" y="0"/>
                </a:lnTo>
                <a:lnTo>
                  <a:pt x="767255" y="388883"/>
                </a:lnTo>
                <a:lnTo>
                  <a:pt x="0" y="36786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DAB4B4F-5DA5-3867-92FE-CAEC70DFF249}"/>
              </a:ext>
            </a:extLst>
          </p:cNvPr>
          <p:cNvSpPr/>
          <p:nvPr/>
        </p:nvSpPr>
        <p:spPr>
          <a:xfrm>
            <a:off x="4750676" y="2816772"/>
            <a:ext cx="1040524" cy="1524000"/>
          </a:xfrm>
          <a:custGeom>
            <a:avLst/>
            <a:gdLst>
              <a:gd name="connsiteX0" fmla="*/ 10510 w 1040524"/>
              <a:gd name="connsiteY0" fmla="*/ 651642 h 1524000"/>
              <a:gd name="connsiteX1" fmla="*/ 1040524 w 1040524"/>
              <a:gd name="connsiteY1" fmla="*/ 0 h 1524000"/>
              <a:gd name="connsiteX2" fmla="*/ 1030014 w 1040524"/>
              <a:gd name="connsiteY2" fmla="*/ 851338 h 1524000"/>
              <a:gd name="connsiteX3" fmla="*/ 0 w 1040524"/>
              <a:gd name="connsiteY3" fmla="*/ 1524000 h 1524000"/>
              <a:gd name="connsiteX4" fmla="*/ 10510 w 1040524"/>
              <a:gd name="connsiteY4" fmla="*/ 651642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0524" h="1524000">
                <a:moveTo>
                  <a:pt x="10510" y="651642"/>
                </a:moveTo>
                <a:lnTo>
                  <a:pt x="1040524" y="0"/>
                </a:lnTo>
                <a:lnTo>
                  <a:pt x="1030014" y="851338"/>
                </a:lnTo>
                <a:lnTo>
                  <a:pt x="0" y="1524000"/>
                </a:lnTo>
                <a:lnTo>
                  <a:pt x="10510" y="6516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F4C08-F44A-B7A6-42F1-E6DB878183B2}"/>
              </a:ext>
            </a:extLst>
          </p:cNvPr>
          <p:cNvCxnSpPr>
            <a:cxnSpLocks/>
          </p:cNvCxnSpPr>
          <p:nvPr/>
        </p:nvCxnSpPr>
        <p:spPr>
          <a:xfrm flipV="1">
            <a:off x="3651439" y="1065813"/>
            <a:ext cx="0" cy="86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42CC6-4EC8-4C84-80AD-4132A0FBB5C1}"/>
              </a:ext>
            </a:extLst>
          </p:cNvPr>
          <p:cNvCxnSpPr>
            <a:cxnSpLocks/>
          </p:cNvCxnSpPr>
          <p:nvPr/>
        </p:nvCxnSpPr>
        <p:spPr>
          <a:xfrm flipV="1">
            <a:off x="4748213" y="1297089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2277F-9A50-D60E-E707-0FA63133DFEF}"/>
              </a:ext>
            </a:extLst>
          </p:cNvPr>
          <p:cNvCxnSpPr>
            <a:cxnSpLocks/>
          </p:cNvCxnSpPr>
          <p:nvPr/>
        </p:nvCxnSpPr>
        <p:spPr>
          <a:xfrm flipV="1">
            <a:off x="2140524" y="1383516"/>
            <a:ext cx="0" cy="127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D4E3EF-5FBA-09D5-490A-889AEAFF6E1C}"/>
              </a:ext>
            </a:extLst>
          </p:cNvPr>
          <p:cNvSpPr txBox="1"/>
          <p:nvPr/>
        </p:nvSpPr>
        <p:spPr>
          <a:xfrm>
            <a:off x="3324105" y="713967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356628-6E00-E838-DD43-192152E16D29}"/>
              </a:ext>
            </a:extLst>
          </p:cNvPr>
          <p:cNvCxnSpPr>
            <a:cxnSpLocks/>
          </p:cNvCxnSpPr>
          <p:nvPr/>
        </p:nvCxnSpPr>
        <p:spPr>
          <a:xfrm>
            <a:off x="2353359" y="3331780"/>
            <a:ext cx="159963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1AD3F0B-9542-7217-AED0-8442C67779C9}"/>
              </a:ext>
            </a:extLst>
          </p:cNvPr>
          <p:cNvCxnSpPr>
            <a:cxnSpLocks/>
          </p:cNvCxnSpPr>
          <p:nvPr/>
        </p:nvCxnSpPr>
        <p:spPr>
          <a:xfrm flipV="1">
            <a:off x="4748213" y="3195145"/>
            <a:ext cx="1032477" cy="6599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AE3D668-1356-C96F-706B-FFCAAD324C86}"/>
              </a:ext>
            </a:extLst>
          </p:cNvPr>
          <p:cNvSpPr txBox="1"/>
          <p:nvPr/>
        </p:nvSpPr>
        <p:spPr>
          <a:xfrm>
            <a:off x="3011951" y="34031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11F2B9-7ADD-C1FF-29B8-A4487CE75E5F}"/>
              </a:ext>
            </a:extLst>
          </p:cNvPr>
          <p:cNvSpPr txBox="1"/>
          <p:nvPr/>
        </p:nvSpPr>
        <p:spPr>
          <a:xfrm>
            <a:off x="5120399" y="35421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B982E8E-0862-2518-B7CF-7F0E45EF5BBA}"/>
              </a:ext>
            </a:extLst>
          </p:cNvPr>
          <p:cNvCxnSpPr/>
          <p:nvPr/>
        </p:nvCxnSpPr>
        <p:spPr>
          <a:xfrm>
            <a:off x="1587062" y="4834759"/>
            <a:ext cx="3177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EF5EDFC-0082-84ED-E127-C93DFBFD633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3153175" y="4834759"/>
            <a:ext cx="1" cy="548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FA521E3A-5D83-A0F4-8EE4-9885BC78F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772" y="914400"/>
            <a:ext cx="50374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3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130</Words>
  <Application>Microsoft Macintosh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Ploeg, Sequoia (Nokia - US)</dc:creator>
  <cp:lastModifiedBy>Ploeg, Sequoia (Nokia - US)</cp:lastModifiedBy>
  <cp:revision>1</cp:revision>
  <dcterms:created xsi:type="dcterms:W3CDTF">2022-10-28T02:54:43Z</dcterms:created>
  <dcterms:modified xsi:type="dcterms:W3CDTF">2022-10-28T05:03:20Z</dcterms:modified>
</cp:coreProperties>
</file>