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48"/>
  </p:normalViewPr>
  <p:slideViewPr>
    <p:cSldViewPr snapToGrid="0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BBF-C437-F87E-43D3-774332CB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C9168-AA91-AB73-39CF-71DF0D496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7A54-5B54-A5B8-E05B-2DC4256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A6A8-666D-81C1-2E41-4C31D92C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4D04-0380-59FC-E55C-B2855228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E88-64F5-B440-9742-ED65C65A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10CA2-0F36-C662-472C-233E6C5B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CB9A-1FEB-BBB0-6D32-BD223B9D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0BF4-F9A0-7A39-2A76-75BD31F4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1CAB-3BA1-ECFF-8980-4E4489B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7696E-E5BE-582D-8B37-8BED7DDEF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0526F-0C7D-F3EA-4EAB-6E946C6C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73F2-D2A2-3371-797C-A3CDE7B1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7F70-764E-80A4-C59D-CAD44F4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722D-3341-A761-727B-F6BAF58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3247-1C81-F86D-008E-CB664571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3A8-3444-699B-C476-E05459F3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44B2-3D5C-0F2A-BE60-E30F55F1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822A-D219-7412-736D-7BA2FAFE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88E6-CD70-62FA-722C-D0AE215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F173-96C4-4CF5-84B8-F071D9C8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09FF-FFE3-FB91-BE14-DF776305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61F9-8DA4-F770-A4C0-FBCCCF9B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7BF4-3DCC-8DF9-A90C-F7A85F4A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DCDC-81B5-697B-6FA5-CA394F40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0284-2C21-4069-442D-C131605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D256-2962-45FE-0E55-2BDE983A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24C77-79C9-AFC9-1568-DBD042AC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857E-1E0A-FDF5-8E1E-221787EE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42B9-3DD8-1602-181C-A73C480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5C73-385E-83D6-8CB8-CC7A8A01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BD94-6ECF-2372-4040-AD3FE36B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4EDD-7F4A-C7E2-64C2-5896CF86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91DE-04BA-EC61-A2CA-588FB9BE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D9476-9FBE-8E69-88B5-597DB7B02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4BF49-F128-D42F-5E1E-530DD65C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50F85-E094-9048-2946-46EDBBD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578B6-51AA-5B22-59BB-050F86FC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D7FF-6571-994E-E4C0-396BA3FE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26BA-925D-7A6C-87DC-F53C9724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E2B2-2384-9EEB-D40B-8466FD7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29E3-2803-8086-E6F5-9971F364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92696-4202-B24E-04DE-FA6389B9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ECEED-060E-5691-7DFA-B12DFF78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89BC9-42C6-6F75-96B1-5009E03E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67C6-AD2B-A97A-0187-BEFF8AE8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DF8C-88F3-6881-C465-A1BEC400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564B-C4B6-67A5-1132-26527824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1D20A-2E5F-1478-59D9-6EF4736D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BD88-0013-D8CF-7EAD-6E488830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07F5-D307-F7FE-3194-88EAA8E4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9888-35C8-76A4-411A-6F933DF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3F5-74B0-3B7C-8EFB-236F649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8D9AF-16CD-C6C9-E252-1CACE190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E473-AD20-171B-9D34-A402D45D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43EF-BF7D-F504-AFA8-E1CE8485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1EB9-CF4D-EB80-BD68-C8467A6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F355-1509-AC44-4B92-72F2A973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4C47-3EF0-CBB6-7EA1-BEDE031D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2908-508B-9D3B-01C4-DFE44936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7433-D0B9-5640-FCDD-6C76528B6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1946-2C1D-0145-8393-8F265755E67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2A8F-2BDE-44EB-F5C7-E05DCBF00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424E-3FDC-D45F-62A9-AE0AE97D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	p-substrate 	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48990-25DE-B097-1D49-6E4B73857837}"/>
              </a:ext>
            </a:extLst>
          </p:cNvPr>
          <p:cNvCxnSpPr>
            <a:cxnSpLocks/>
          </p:cNvCxnSpPr>
          <p:nvPr/>
        </p:nvCxnSpPr>
        <p:spPr>
          <a:xfrm>
            <a:off x="2353359" y="3106696"/>
            <a:ext cx="0" cy="158387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398B-1FE3-C38C-91F2-531ECE96E14E}"/>
              </a:ext>
            </a:extLst>
          </p:cNvPr>
          <p:cNvCxnSpPr>
            <a:cxnSpLocks/>
          </p:cNvCxnSpPr>
          <p:nvPr/>
        </p:nvCxnSpPr>
        <p:spPr>
          <a:xfrm>
            <a:off x="3986217" y="3106696"/>
            <a:ext cx="0" cy="14967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D505484-D901-B0E0-3A07-E72B411F6E93}"/>
              </a:ext>
            </a:extLst>
          </p:cNvPr>
          <p:cNvSpPr/>
          <p:nvPr/>
        </p:nvSpPr>
        <p:spPr>
          <a:xfrm rot="5400000">
            <a:off x="2973845" y="4070082"/>
            <a:ext cx="391886" cy="1632858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728917" y="50824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828112" y="215419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7CD46-0D4E-C9C1-4417-91742A87A50C}"/>
              </a:ext>
            </a:extLst>
          </p:cNvPr>
          <p:cNvCxnSpPr/>
          <p:nvPr/>
        </p:nvCxnSpPr>
        <p:spPr>
          <a:xfrm>
            <a:off x="4584931" y="1756868"/>
            <a:ext cx="0" cy="58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711603" y="2219512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/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4DE9A-AFB0-347D-6503-F77AB7CD5729}"/>
              </a:ext>
            </a:extLst>
          </p:cNvPr>
          <p:cNvCxnSpPr>
            <a:cxnSpLocks/>
          </p:cNvCxnSpPr>
          <p:nvPr/>
        </p:nvCxnSpPr>
        <p:spPr>
          <a:xfrm>
            <a:off x="7772400" y="337339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4FFAE4-35F8-6076-84DF-BD207ED66399}"/>
              </a:ext>
            </a:extLst>
          </p:cNvPr>
          <p:cNvCxnSpPr>
            <a:cxnSpLocks/>
          </p:cNvCxnSpPr>
          <p:nvPr/>
        </p:nvCxnSpPr>
        <p:spPr>
          <a:xfrm>
            <a:off x="7772400" y="3362512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257025D2-A914-F061-0F45-D9BF49282216}"/>
              </a:ext>
            </a:extLst>
          </p:cNvPr>
          <p:cNvSpPr/>
          <p:nvPr/>
        </p:nvSpPr>
        <p:spPr>
          <a:xfrm rot="10800000">
            <a:off x="7620000" y="3863254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37CCF4-9356-DAAC-2646-B9922D783A11}"/>
              </a:ext>
            </a:extLst>
          </p:cNvPr>
          <p:cNvCxnSpPr>
            <a:cxnSpLocks/>
          </p:cNvCxnSpPr>
          <p:nvPr/>
        </p:nvCxnSpPr>
        <p:spPr>
          <a:xfrm>
            <a:off x="8632372" y="278556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7EA7F-C3D7-C6B4-A7C1-E338C834BDB1}"/>
              </a:ext>
            </a:extLst>
          </p:cNvPr>
          <p:cNvCxnSpPr>
            <a:cxnSpLocks/>
          </p:cNvCxnSpPr>
          <p:nvPr/>
        </p:nvCxnSpPr>
        <p:spPr>
          <a:xfrm>
            <a:off x="8458201" y="277468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586536-153D-9516-6E58-EE628072E48E}"/>
              </a:ext>
            </a:extLst>
          </p:cNvPr>
          <p:cNvCxnSpPr>
            <a:cxnSpLocks/>
          </p:cNvCxnSpPr>
          <p:nvPr/>
        </p:nvCxnSpPr>
        <p:spPr>
          <a:xfrm>
            <a:off x="9100458" y="277468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81F2D-09C5-9190-064F-94493A42F7F0}"/>
              </a:ext>
            </a:extLst>
          </p:cNvPr>
          <p:cNvCxnSpPr>
            <a:cxnSpLocks/>
          </p:cNvCxnSpPr>
          <p:nvPr/>
        </p:nvCxnSpPr>
        <p:spPr>
          <a:xfrm>
            <a:off x="8871857" y="226305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3B7391-DC7B-311F-1F84-05D29E7A74F1}"/>
              </a:ext>
            </a:extLst>
          </p:cNvPr>
          <p:cNvCxnSpPr>
            <a:cxnSpLocks/>
          </p:cNvCxnSpPr>
          <p:nvPr/>
        </p:nvCxnSpPr>
        <p:spPr>
          <a:xfrm>
            <a:off x="8305801" y="2273160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C3CC9-4760-47C9-F167-003DA0439B79}"/>
              </a:ext>
            </a:extLst>
          </p:cNvPr>
          <p:cNvCxnSpPr>
            <a:cxnSpLocks/>
          </p:cNvCxnSpPr>
          <p:nvPr/>
        </p:nvCxnSpPr>
        <p:spPr>
          <a:xfrm>
            <a:off x="8305801" y="2263441"/>
            <a:ext cx="0" cy="22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1E1B689C-0E08-01D8-8620-6904CD517293}"/>
              </a:ext>
            </a:extLst>
          </p:cNvPr>
          <p:cNvSpPr/>
          <p:nvPr/>
        </p:nvSpPr>
        <p:spPr>
          <a:xfrm rot="10800000">
            <a:off x="8153401" y="2469883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B3EFD-97C9-58A8-785B-9A66F362F438}"/>
              </a:ext>
            </a:extLst>
          </p:cNvPr>
          <p:cNvCxnSpPr>
            <a:cxnSpLocks/>
          </p:cNvCxnSpPr>
          <p:nvPr/>
        </p:nvCxnSpPr>
        <p:spPr>
          <a:xfrm>
            <a:off x="9100458" y="335162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3CF81-1725-2ED7-D92D-9CD1B4FBE48F}"/>
              </a:ext>
            </a:extLst>
          </p:cNvPr>
          <p:cNvCxnSpPr>
            <a:cxnSpLocks/>
          </p:cNvCxnSpPr>
          <p:nvPr/>
        </p:nvCxnSpPr>
        <p:spPr>
          <a:xfrm>
            <a:off x="11125201" y="3371833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riangle 58">
            <a:extLst>
              <a:ext uri="{FF2B5EF4-FFF2-40B4-BE49-F238E27FC236}">
                <a16:creationId xmlns:a16="http://schemas.microsoft.com/office/drawing/2014/main" id="{2C477011-9507-0015-F4A7-A6413705DFAB}"/>
              </a:ext>
            </a:extLst>
          </p:cNvPr>
          <p:cNvSpPr/>
          <p:nvPr/>
        </p:nvSpPr>
        <p:spPr>
          <a:xfrm rot="10800000">
            <a:off x="10972799" y="3860909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35BE4C-A61A-253D-17FA-8FE4F6A7AC92}"/>
              </a:ext>
            </a:extLst>
          </p:cNvPr>
          <p:cNvCxnSpPr>
            <a:cxnSpLocks/>
          </p:cNvCxnSpPr>
          <p:nvPr/>
        </p:nvCxnSpPr>
        <p:spPr>
          <a:xfrm>
            <a:off x="10254344" y="336094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3FAF45-E904-5443-18B3-A2B1E02940DC}"/>
              </a:ext>
            </a:extLst>
          </p:cNvPr>
          <p:cNvSpPr/>
          <p:nvPr/>
        </p:nvSpPr>
        <p:spPr>
          <a:xfrm>
            <a:off x="9965873" y="3154119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CF0DCB-0EA9-3444-FCC0-35F57F44A898}"/>
              </a:ext>
            </a:extLst>
          </p:cNvPr>
          <p:cNvCxnSpPr>
            <a:cxnSpLocks/>
          </p:cNvCxnSpPr>
          <p:nvPr/>
        </p:nvCxnSpPr>
        <p:spPr>
          <a:xfrm flipH="1">
            <a:off x="9339944" y="335006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/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/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4A601-8DE8-4F0D-72BD-7850156D593F}"/>
              </a:ext>
            </a:extLst>
          </p:cNvPr>
          <p:cNvCxnSpPr>
            <a:cxnSpLocks/>
          </p:cNvCxnSpPr>
          <p:nvPr/>
        </p:nvCxnSpPr>
        <p:spPr>
          <a:xfrm>
            <a:off x="8567057" y="271986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8F164EF-6F20-8165-68A0-3814366A7C93}"/>
                  </a:ext>
                </a:extLst>
              </p:cNvPr>
              <p:cNvSpPr txBox="1"/>
              <p:nvPr/>
            </p:nvSpPr>
            <p:spPr>
              <a:xfrm>
                <a:off x="6517680" y="2933114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8F164EF-6F20-8165-68A0-3814366A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680" y="2933114"/>
                <a:ext cx="63030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9891D62-4F7F-F24A-66B1-4FF30857B36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D12950-C109-5A77-9E82-2448DB69DF67}"/>
              </a:ext>
            </a:extLst>
          </p:cNvPr>
          <p:cNvSpPr txBox="1"/>
          <p:nvPr/>
        </p:nvSpPr>
        <p:spPr>
          <a:xfrm>
            <a:off x="9962476" y="3176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</p:spTree>
    <p:extLst>
      <p:ext uri="{BB962C8B-B14F-4D97-AF65-F5344CB8AC3E}">
        <p14:creationId xmlns:p14="http://schemas.microsoft.com/office/powerpoint/2010/main" val="317858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	p-substrate 	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48990-25DE-B097-1D49-6E4B73857837}"/>
              </a:ext>
            </a:extLst>
          </p:cNvPr>
          <p:cNvCxnSpPr>
            <a:cxnSpLocks/>
          </p:cNvCxnSpPr>
          <p:nvPr/>
        </p:nvCxnSpPr>
        <p:spPr>
          <a:xfrm>
            <a:off x="2353359" y="3106696"/>
            <a:ext cx="0" cy="158387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398B-1FE3-C38C-91F2-531ECE96E14E}"/>
              </a:ext>
            </a:extLst>
          </p:cNvPr>
          <p:cNvCxnSpPr>
            <a:cxnSpLocks/>
          </p:cNvCxnSpPr>
          <p:nvPr/>
        </p:nvCxnSpPr>
        <p:spPr>
          <a:xfrm>
            <a:off x="3986217" y="3106696"/>
            <a:ext cx="0" cy="14967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D505484-D901-B0E0-3A07-E72B411F6E93}"/>
              </a:ext>
            </a:extLst>
          </p:cNvPr>
          <p:cNvSpPr/>
          <p:nvPr/>
        </p:nvSpPr>
        <p:spPr>
          <a:xfrm rot="5400000">
            <a:off x="2973845" y="4070082"/>
            <a:ext cx="391886" cy="1632858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728917" y="50824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938214" y="2154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7CD46-0D4E-C9C1-4417-91742A87A50C}"/>
              </a:ext>
            </a:extLst>
          </p:cNvPr>
          <p:cNvCxnSpPr/>
          <p:nvPr/>
        </p:nvCxnSpPr>
        <p:spPr>
          <a:xfrm>
            <a:off x="4584931" y="1756868"/>
            <a:ext cx="0" cy="58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949152" y="2164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/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4DE9A-AFB0-347D-6503-F77AB7CD5729}"/>
              </a:ext>
            </a:extLst>
          </p:cNvPr>
          <p:cNvCxnSpPr>
            <a:cxnSpLocks/>
          </p:cNvCxnSpPr>
          <p:nvPr/>
        </p:nvCxnSpPr>
        <p:spPr>
          <a:xfrm>
            <a:off x="7772400" y="337339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4FFAE4-35F8-6076-84DF-BD207ED66399}"/>
              </a:ext>
            </a:extLst>
          </p:cNvPr>
          <p:cNvCxnSpPr>
            <a:cxnSpLocks/>
          </p:cNvCxnSpPr>
          <p:nvPr/>
        </p:nvCxnSpPr>
        <p:spPr>
          <a:xfrm>
            <a:off x="7772400" y="3362512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257025D2-A914-F061-0F45-D9BF49282216}"/>
              </a:ext>
            </a:extLst>
          </p:cNvPr>
          <p:cNvSpPr/>
          <p:nvPr/>
        </p:nvSpPr>
        <p:spPr>
          <a:xfrm rot="10800000">
            <a:off x="7620000" y="3863254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37CCF4-9356-DAAC-2646-B9922D783A11}"/>
              </a:ext>
            </a:extLst>
          </p:cNvPr>
          <p:cNvCxnSpPr>
            <a:cxnSpLocks/>
          </p:cNvCxnSpPr>
          <p:nvPr/>
        </p:nvCxnSpPr>
        <p:spPr>
          <a:xfrm>
            <a:off x="8632372" y="278556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7EA7F-C3D7-C6B4-A7C1-E338C834BDB1}"/>
              </a:ext>
            </a:extLst>
          </p:cNvPr>
          <p:cNvCxnSpPr>
            <a:cxnSpLocks/>
          </p:cNvCxnSpPr>
          <p:nvPr/>
        </p:nvCxnSpPr>
        <p:spPr>
          <a:xfrm>
            <a:off x="8458201" y="277468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586536-153D-9516-6E58-EE628072E48E}"/>
              </a:ext>
            </a:extLst>
          </p:cNvPr>
          <p:cNvCxnSpPr>
            <a:cxnSpLocks/>
          </p:cNvCxnSpPr>
          <p:nvPr/>
        </p:nvCxnSpPr>
        <p:spPr>
          <a:xfrm>
            <a:off x="9100458" y="277468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81F2D-09C5-9190-064F-94493A42F7F0}"/>
              </a:ext>
            </a:extLst>
          </p:cNvPr>
          <p:cNvCxnSpPr>
            <a:cxnSpLocks/>
          </p:cNvCxnSpPr>
          <p:nvPr/>
        </p:nvCxnSpPr>
        <p:spPr>
          <a:xfrm>
            <a:off x="8871857" y="226305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3B7391-DC7B-311F-1F84-05D29E7A74F1}"/>
              </a:ext>
            </a:extLst>
          </p:cNvPr>
          <p:cNvCxnSpPr>
            <a:cxnSpLocks/>
          </p:cNvCxnSpPr>
          <p:nvPr/>
        </p:nvCxnSpPr>
        <p:spPr>
          <a:xfrm>
            <a:off x="8305801" y="2273160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C3CC9-4760-47C9-F167-003DA0439B79}"/>
              </a:ext>
            </a:extLst>
          </p:cNvPr>
          <p:cNvCxnSpPr>
            <a:cxnSpLocks/>
          </p:cNvCxnSpPr>
          <p:nvPr/>
        </p:nvCxnSpPr>
        <p:spPr>
          <a:xfrm>
            <a:off x="8305801" y="2263441"/>
            <a:ext cx="0" cy="22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1E1B689C-0E08-01D8-8620-6904CD517293}"/>
              </a:ext>
            </a:extLst>
          </p:cNvPr>
          <p:cNvSpPr/>
          <p:nvPr/>
        </p:nvSpPr>
        <p:spPr>
          <a:xfrm rot="10800000">
            <a:off x="8153401" y="2469883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B3EFD-97C9-58A8-785B-9A66F362F438}"/>
              </a:ext>
            </a:extLst>
          </p:cNvPr>
          <p:cNvCxnSpPr>
            <a:cxnSpLocks/>
          </p:cNvCxnSpPr>
          <p:nvPr/>
        </p:nvCxnSpPr>
        <p:spPr>
          <a:xfrm>
            <a:off x="9100458" y="335162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3CF81-1725-2ED7-D92D-9CD1B4FBE48F}"/>
              </a:ext>
            </a:extLst>
          </p:cNvPr>
          <p:cNvCxnSpPr>
            <a:cxnSpLocks/>
          </p:cNvCxnSpPr>
          <p:nvPr/>
        </p:nvCxnSpPr>
        <p:spPr>
          <a:xfrm>
            <a:off x="11125201" y="3371833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riangle 58">
            <a:extLst>
              <a:ext uri="{FF2B5EF4-FFF2-40B4-BE49-F238E27FC236}">
                <a16:creationId xmlns:a16="http://schemas.microsoft.com/office/drawing/2014/main" id="{2C477011-9507-0015-F4A7-A6413705DFAB}"/>
              </a:ext>
            </a:extLst>
          </p:cNvPr>
          <p:cNvSpPr/>
          <p:nvPr/>
        </p:nvSpPr>
        <p:spPr>
          <a:xfrm rot="10800000">
            <a:off x="10972799" y="3860909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35BE4C-A61A-253D-17FA-8FE4F6A7AC92}"/>
              </a:ext>
            </a:extLst>
          </p:cNvPr>
          <p:cNvCxnSpPr>
            <a:cxnSpLocks/>
          </p:cNvCxnSpPr>
          <p:nvPr/>
        </p:nvCxnSpPr>
        <p:spPr>
          <a:xfrm>
            <a:off x="10254344" y="336094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3FAF45-E904-5443-18B3-A2B1E02940DC}"/>
              </a:ext>
            </a:extLst>
          </p:cNvPr>
          <p:cNvSpPr/>
          <p:nvPr/>
        </p:nvSpPr>
        <p:spPr>
          <a:xfrm>
            <a:off x="9965873" y="3154119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CF0DCB-0EA9-3444-FCC0-35F57F44A898}"/>
              </a:ext>
            </a:extLst>
          </p:cNvPr>
          <p:cNvCxnSpPr>
            <a:cxnSpLocks/>
          </p:cNvCxnSpPr>
          <p:nvPr/>
        </p:nvCxnSpPr>
        <p:spPr>
          <a:xfrm flipH="1">
            <a:off x="9339944" y="335006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61B82F-3A2D-2641-1368-FF752F3A3C3A}"/>
              </a:ext>
            </a:extLst>
          </p:cNvPr>
          <p:cNvSpPr txBox="1"/>
          <p:nvPr/>
        </p:nvSpPr>
        <p:spPr>
          <a:xfrm>
            <a:off x="9679760" y="29908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/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/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2EF2562-DECC-B9B1-4EB8-D5F74FBC017F}"/>
              </a:ext>
            </a:extLst>
          </p:cNvPr>
          <p:cNvSpPr txBox="1"/>
          <p:nvPr/>
        </p:nvSpPr>
        <p:spPr>
          <a:xfrm>
            <a:off x="10380722" y="29807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4A601-8DE8-4F0D-72BD-7850156D593F}"/>
              </a:ext>
            </a:extLst>
          </p:cNvPr>
          <p:cNvCxnSpPr>
            <a:cxnSpLocks/>
          </p:cNvCxnSpPr>
          <p:nvPr/>
        </p:nvCxnSpPr>
        <p:spPr>
          <a:xfrm>
            <a:off x="8567057" y="271986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31F921-F56C-8E0A-AFB7-2B7B1A37DD5A}"/>
              </a:ext>
            </a:extLst>
          </p:cNvPr>
          <p:cNvSpPr/>
          <p:nvPr/>
        </p:nvSpPr>
        <p:spPr>
          <a:xfrm>
            <a:off x="2350999" y="2774683"/>
            <a:ext cx="1623140" cy="67491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98000">
                <a:schemeClr val="accent2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932E6-5C61-A4C0-015C-A2F23BF65042}"/>
              </a:ext>
            </a:extLst>
          </p:cNvPr>
          <p:cNvSpPr/>
          <p:nvPr/>
        </p:nvSpPr>
        <p:spPr>
          <a:xfrm>
            <a:off x="2527532" y="678791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2636-5972-D697-5DCA-D85505D97BEA}"/>
              </a:ext>
            </a:extLst>
          </p:cNvPr>
          <p:cNvSpPr txBox="1"/>
          <p:nvPr/>
        </p:nvSpPr>
        <p:spPr>
          <a:xfrm>
            <a:off x="2516645" y="695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/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402158-6270-BF42-3783-2635F4AC03F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9542B6-EF81-C285-0FC7-F55CD14CB732}"/>
              </a:ext>
            </a:extLst>
          </p:cNvPr>
          <p:cNvSpPr/>
          <p:nvPr/>
        </p:nvSpPr>
        <p:spPr>
          <a:xfrm>
            <a:off x="2608004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3342D-4AA1-56C7-1FC2-0ED82127E367}"/>
              </a:ext>
            </a:extLst>
          </p:cNvPr>
          <p:cNvSpPr/>
          <p:nvPr/>
        </p:nvSpPr>
        <p:spPr>
          <a:xfrm>
            <a:off x="3061876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E735B3-7EEB-FE24-22E2-990440464FB1}"/>
              </a:ext>
            </a:extLst>
          </p:cNvPr>
          <p:cNvSpPr/>
          <p:nvPr/>
        </p:nvSpPr>
        <p:spPr>
          <a:xfrm>
            <a:off x="2610477" y="2858888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32264A-E503-BCD8-D621-754322C83A05}"/>
              </a:ext>
            </a:extLst>
          </p:cNvPr>
          <p:cNvSpPr/>
          <p:nvPr/>
        </p:nvSpPr>
        <p:spPr>
          <a:xfrm>
            <a:off x="3501896" y="314749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1F3E58-052C-D031-E395-EC509E21A506}"/>
              </a:ext>
            </a:extLst>
          </p:cNvPr>
          <p:cNvSpPr/>
          <p:nvPr/>
        </p:nvSpPr>
        <p:spPr>
          <a:xfrm>
            <a:off x="3058659" y="285790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A48C96-309B-A75F-942E-B09961297DE2}"/>
              </a:ext>
            </a:extLst>
          </p:cNvPr>
          <p:cNvSpPr/>
          <p:nvPr/>
        </p:nvSpPr>
        <p:spPr>
          <a:xfrm>
            <a:off x="3510058" y="2856376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60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	p-substrate 	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48990-25DE-B097-1D49-6E4B73857837}"/>
              </a:ext>
            </a:extLst>
          </p:cNvPr>
          <p:cNvCxnSpPr>
            <a:cxnSpLocks/>
          </p:cNvCxnSpPr>
          <p:nvPr/>
        </p:nvCxnSpPr>
        <p:spPr>
          <a:xfrm>
            <a:off x="2353359" y="3106696"/>
            <a:ext cx="0" cy="158387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398B-1FE3-C38C-91F2-531ECE96E14E}"/>
              </a:ext>
            </a:extLst>
          </p:cNvPr>
          <p:cNvCxnSpPr>
            <a:cxnSpLocks/>
          </p:cNvCxnSpPr>
          <p:nvPr/>
        </p:nvCxnSpPr>
        <p:spPr>
          <a:xfrm>
            <a:off x="3986217" y="3106696"/>
            <a:ext cx="0" cy="14967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D505484-D901-B0E0-3A07-E72B411F6E93}"/>
              </a:ext>
            </a:extLst>
          </p:cNvPr>
          <p:cNvSpPr/>
          <p:nvPr/>
        </p:nvSpPr>
        <p:spPr>
          <a:xfrm rot="5400000">
            <a:off x="2973845" y="4070082"/>
            <a:ext cx="391886" cy="1632858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728917" y="50824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938214" y="2154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7CD46-0D4E-C9C1-4417-91742A87A50C}"/>
              </a:ext>
            </a:extLst>
          </p:cNvPr>
          <p:cNvCxnSpPr/>
          <p:nvPr/>
        </p:nvCxnSpPr>
        <p:spPr>
          <a:xfrm>
            <a:off x="4584931" y="1756868"/>
            <a:ext cx="0" cy="58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949152" y="2164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/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4DE9A-AFB0-347D-6503-F77AB7CD5729}"/>
              </a:ext>
            </a:extLst>
          </p:cNvPr>
          <p:cNvCxnSpPr>
            <a:cxnSpLocks/>
          </p:cNvCxnSpPr>
          <p:nvPr/>
        </p:nvCxnSpPr>
        <p:spPr>
          <a:xfrm>
            <a:off x="7772400" y="337339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4FFAE4-35F8-6076-84DF-BD207ED66399}"/>
              </a:ext>
            </a:extLst>
          </p:cNvPr>
          <p:cNvCxnSpPr>
            <a:cxnSpLocks/>
          </p:cNvCxnSpPr>
          <p:nvPr/>
        </p:nvCxnSpPr>
        <p:spPr>
          <a:xfrm>
            <a:off x="7772400" y="3362512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257025D2-A914-F061-0F45-D9BF49282216}"/>
              </a:ext>
            </a:extLst>
          </p:cNvPr>
          <p:cNvSpPr/>
          <p:nvPr/>
        </p:nvSpPr>
        <p:spPr>
          <a:xfrm rot="10800000">
            <a:off x="7620000" y="3863254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37CCF4-9356-DAAC-2646-B9922D783A11}"/>
              </a:ext>
            </a:extLst>
          </p:cNvPr>
          <p:cNvCxnSpPr>
            <a:cxnSpLocks/>
          </p:cNvCxnSpPr>
          <p:nvPr/>
        </p:nvCxnSpPr>
        <p:spPr>
          <a:xfrm>
            <a:off x="8632372" y="278556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7EA7F-C3D7-C6B4-A7C1-E338C834BDB1}"/>
              </a:ext>
            </a:extLst>
          </p:cNvPr>
          <p:cNvCxnSpPr>
            <a:cxnSpLocks/>
          </p:cNvCxnSpPr>
          <p:nvPr/>
        </p:nvCxnSpPr>
        <p:spPr>
          <a:xfrm>
            <a:off x="8458201" y="277468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586536-153D-9516-6E58-EE628072E48E}"/>
              </a:ext>
            </a:extLst>
          </p:cNvPr>
          <p:cNvCxnSpPr>
            <a:cxnSpLocks/>
          </p:cNvCxnSpPr>
          <p:nvPr/>
        </p:nvCxnSpPr>
        <p:spPr>
          <a:xfrm>
            <a:off x="9100458" y="277468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81F2D-09C5-9190-064F-94493A42F7F0}"/>
              </a:ext>
            </a:extLst>
          </p:cNvPr>
          <p:cNvCxnSpPr>
            <a:cxnSpLocks/>
          </p:cNvCxnSpPr>
          <p:nvPr/>
        </p:nvCxnSpPr>
        <p:spPr>
          <a:xfrm>
            <a:off x="8871857" y="226305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3B7391-DC7B-311F-1F84-05D29E7A74F1}"/>
              </a:ext>
            </a:extLst>
          </p:cNvPr>
          <p:cNvCxnSpPr>
            <a:cxnSpLocks/>
          </p:cNvCxnSpPr>
          <p:nvPr/>
        </p:nvCxnSpPr>
        <p:spPr>
          <a:xfrm>
            <a:off x="7759264" y="2273160"/>
            <a:ext cx="11125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C3CC9-4760-47C9-F167-003DA0439B79}"/>
              </a:ext>
            </a:extLst>
          </p:cNvPr>
          <p:cNvCxnSpPr>
            <a:cxnSpLocks/>
          </p:cNvCxnSpPr>
          <p:nvPr/>
        </p:nvCxnSpPr>
        <p:spPr>
          <a:xfrm>
            <a:off x="7759264" y="2263441"/>
            <a:ext cx="0" cy="22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1E1B689C-0E08-01D8-8620-6904CD517293}"/>
              </a:ext>
            </a:extLst>
          </p:cNvPr>
          <p:cNvSpPr/>
          <p:nvPr/>
        </p:nvSpPr>
        <p:spPr>
          <a:xfrm rot="10800000">
            <a:off x="7606864" y="2469883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B3EFD-97C9-58A8-785B-9A66F362F438}"/>
              </a:ext>
            </a:extLst>
          </p:cNvPr>
          <p:cNvCxnSpPr>
            <a:cxnSpLocks/>
          </p:cNvCxnSpPr>
          <p:nvPr/>
        </p:nvCxnSpPr>
        <p:spPr>
          <a:xfrm>
            <a:off x="9100458" y="335162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3CF81-1725-2ED7-D92D-9CD1B4FBE48F}"/>
              </a:ext>
            </a:extLst>
          </p:cNvPr>
          <p:cNvCxnSpPr>
            <a:cxnSpLocks/>
          </p:cNvCxnSpPr>
          <p:nvPr/>
        </p:nvCxnSpPr>
        <p:spPr>
          <a:xfrm>
            <a:off x="11125201" y="3371833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riangle 58">
            <a:extLst>
              <a:ext uri="{FF2B5EF4-FFF2-40B4-BE49-F238E27FC236}">
                <a16:creationId xmlns:a16="http://schemas.microsoft.com/office/drawing/2014/main" id="{2C477011-9507-0015-F4A7-A6413705DFAB}"/>
              </a:ext>
            </a:extLst>
          </p:cNvPr>
          <p:cNvSpPr/>
          <p:nvPr/>
        </p:nvSpPr>
        <p:spPr>
          <a:xfrm rot="10800000">
            <a:off x="10972799" y="3860909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35BE4C-A61A-253D-17FA-8FE4F6A7AC92}"/>
              </a:ext>
            </a:extLst>
          </p:cNvPr>
          <p:cNvCxnSpPr>
            <a:cxnSpLocks/>
          </p:cNvCxnSpPr>
          <p:nvPr/>
        </p:nvCxnSpPr>
        <p:spPr>
          <a:xfrm>
            <a:off x="10254344" y="336094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3FAF45-E904-5443-18B3-A2B1E02940DC}"/>
              </a:ext>
            </a:extLst>
          </p:cNvPr>
          <p:cNvSpPr/>
          <p:nvPr/>
        </p:nvSpPr>
        <p:spPr>
          <a:xfrm>
            <a:off x="9965873" y="3154119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CF0DCB-0EA9-3444-FCC0-35F57F44A898}"/>
              </a:ext>
            </a:extLst>
          </p:cNvPr>
          <p:cNvCxnSpPr>
            <a:cxnSpLocks/>
          </p:cNvCxnSpPr>
          <p:nvPr/>
        </p:nvCxnSpPr>
        <p:spPr>
          <a:xfrm flipH="1">
            <a:off x="9339944" y="335006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/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/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4A601-8DE8-4F0D-72BD-7850156D593F}"/>
              </a:ext>
            </a:extLst>
          </p:cNvPr>
          <p:cNvCxnSpPr>
            <a:cxnSpLocks/>
          </p:cNvCxnSpPr>
          <p:nvPr/>
        </p:nvCxnSpPr>
        <p:spPr>
          <a:xfrm>
            <a:off x="8567057" y="271986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31F921-F56C-8E0A-AFB7-2B7B1A37DD5A}"/>
              </a:ext>
            </a:extLst>
          </p:cNvPr>
          <p:cNvSpPr/>
          <p:nvPr/>
        </p:nvSpPr>
        <p:spPr>
          <a:xfrm>
            <a:off x="2350999" y="2774683"/>
            <a:ext cx="1623140" cy="67491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2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932E6-5C61-A4C0-015C-A2F23BF65042}"/>
              </a:ext>
            </a:extLst>
          </p:cNvPr>
          <p:cNvSpPr/>
          <p:nvPr/>
        </p:nvSpPr>
        <p:spPr>
          <a:xfrm>
            <a:off x="2527532" y="678791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2636-5972-D697-5DCA-D85505D97BEA}"/>
              </a:ext>
            </a:extLst>
          </p:cNvPr>
          <p:cNvSpPr txBox="1"/>
          <p:nvPr/>
        </p:nvSpPr>
        <p:spPr>
          <a:xfrm>
            <a:off x="2516645" y="695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/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402158-6270-BF42-3783-2635F4AC03F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9542B6-EF81-C285-0FC7-F55CD14CB732}"/>
              </a:ext>
            </a:extLst>
          </p:cNvPr>
          <p:cNvSpPr/>
          <p:nvPr/>
        </p:nvSpPr>
        <p:spPr>
          <a:xfrm>
            <a:off x="2608004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3342D-4AA1-56C7-1FC2-0ED82127E367}"/>
              </a:ext>
            </a:extLst>
          </p:cNvPr>
          <p:cNvSpPr/>
          <p:nvPr/>
        </p:nvSpPr>
        <p:spPr>
          <a:xfrm>
            <a:off x="3061876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E735B3-7EEB-FE24-22E2-990440464FB1}"/>
              </a:ext>
            </a:extLst>
          </p:cNvPr>
          <p:cNvSpPr/>
          <p:nvPr/>
        </p:nvSpPr>
        <p:spPr>
          <a:xfrm>
            <a:off x="2610477" y="2858888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32264A-E503-BCD8-D621-754322C83A05}"/>
              </a:ext>
            </a:extLst>
          </p:cNvPr>
          <p:cNvSpPr/>
          <p:nvPr/>
        </p:nvSpPr>
        <p:spPr>
          <a:xfrm>
            <a:off x="3501896" y="314749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1F3E58-052C-D031-E395-EC509E21A506}"/>
              </a:ext>
            </a:extLst>
          </p:cNvPr>
          <p:cNvSpPr/>
          <p:nvPr/>
        </p:nvSpPr>
        <p:spPr>
          <a:xfrm>
            <a:off x="3058659" y="285790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A48C96-309B-A75F-942E-B09961297DE2}"/>
              </a:ext>
            </a:extLst>
          </p:cNvPr>
          <p:cNvSpPr/>
          <p:nvPr/>
        </p:nvSpPr>
        <p:spPr>
          <a:xfrm>
            <a:off x="3510058" y="2856376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DD2D-C988-2303-EC43-FE3D2A107275}"/>
              </a:ext>
            </a:extLst>
          </p:cNvPr>
          <p:cNvSpPr txBox="1"/>
          <p:nvPr/>
        </p:nvSpPr>
        <p:spPr>
          <a:xfrm>
            <a:off x="9962476" y="3176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3AC56B-0256-128A-7352-8F270E42F2DB}"/>
              </a:ext>
            </a:extLst>
          </p:cNvPr>
          <p:cNvSpPr/>
          <p:nvPr/>
        </p:nvSpPr>
        <p:spPr>
          <a:xfrm>
            <a:off x="8109461" y="2045338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FAE8D1-F905-F3D1-F76E-B6D6D8D3081E}"/>
                  </a:ext>
                </a:extLst>
              </p:cNvPr>
              <p:cNvSpPr txBox="1"/>
              <p:nvPr/>
            </p:nvSpPr>
            <p:spPr>
              <a:xfrm>
                <a:off x="8037574" y="1676006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FAE8D1-F905-F3D1-F76E-B6D6D8D30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74" y="1676006"/>
                <a:ext cx="5675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DF740AA-C954-89A6-8632-15A915A803F3}"/>
              </a:ext>
            </a:extLst>
          </p:cNvPr>
          <p:cNvSpPr txBox="1"/>
          <p:nvPr/>
        </p:nvSpPr>
        <p:spPr>
          <a:xfrm>
            <a:off x="8106064" y="20678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</p:spTree>
    <p:extLst>
      <p:ext uri="{BB962C8B-B14F-4D97-AF65-F5344CB8AC3E}">
        <p14:creationId xmlns:p14="http://schemas.microsoft.com/office/powerpoint/2010/main" val="20881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1591359" y="2774682"/>
            <a:ext cx="3156854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858864" y="538278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1705420" y="106581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4420274" y="965482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AF85B3-36E3-F8B2-A4A3-2563560D443B}"/>
              </a:ext>
            </a:extLst>
          </p:cNvPr>
          <p:cNvSpPr/>
          <p:nvPr/>
        </p:nvSpPr>
        <p:spPr>
          <a:xfrm>
            <a:off x="4750676" y="2165131"/>
            <a:ext cx="1030014" cy="1282262"/>
          </a:xfrm>
          <a:custGeom>
            <a:avLst/>
            <a:gdLst>
              <a:gd name="connsiteX0" fmla="*/ 10510 w 1030014"/>
              <a:gd name="connsiteY0" fmla="*/ 599090 h 1282262"/>
              <a:gd name="connsiteX1" fmla="*/ 1030014 w 1030014"/>
              <a:gd name="connsiteY1" fmla="*/ 0 h 1282262"/>
              <a:gd name="connsiteX2" fmla="*/ 1030014 w 1030014"/>
              <a:gd name="connsiteY2" fmla="*/ 641131 h 1282262"/>
              <a:gd name="connsiteX3" fmla="*/ 0 w 1030014"/>
              <a:gd name="connsiteY3" fmla="*/ 1282262 h 1282262"/>
              <a:gd name="connsiteX4" fmla="*/ 10510 w 1030014"/>
              <a:gd name="connsiteY4" fmla="*/ 599090 h 12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14" h="1282262">
                <a:moveTo>
                  <a:pt x="10510" y="599090"/>
                </a:moveTo>
                <a:lnTo>
                  <a:pt x="1030014" y="0"/>
                </a:lnTo>
                <a:lnTo>
                  <a:pt x="1030014" y="641131"/>
                </a:lnTo>
                <a:lnTo>
                  <a:pt x="0" y="1282262"/>
                </a:lnTo>
                <a:lnTo>
                  <a:pt x="10510" y="5990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C6C1E2DA-BBD0-636F-3D06-EBBA25E21176}"/>
              </a:ext>
            </a:extLst>
          </p:cNvPr>
          <p:cNvSpPr/>
          <p:nvPr/>
        </p:nvSpPr>
        <p:spPr>
          <a:xfrm>
            <a:off x="4004441" y="2175641"/>
            <a:ext cx="1776249" cy="599090"/>
          </a:xfrm>
          <a:custGeom>
            <a:avLst/>
            <a:gdLst>
              <a:gd name="connsiteX0" fmla="*/ 0 w 1776249"/>
              <a:gd name="connsiteY0" fmla="*/ 578069 h 599090"/>
              <a:gd name="connsiteX1" fmla="*/ 1030014 w 1776249"/>
              <a:gd name="connsiteY1" fmla="*/ 0 h 599090"/>
              <a:gd name="connsiteX2" fmla="*/ 1776249 w 1776249"/>
              <a:gd name="connsiteY2" fmla="*/ 0 h 599090"/>
              <a:gd name="connsiteX3" fmla="*/ 746235 w 1776249"/>
              <a:gd name="connsiteY3" fmla="*/ 599090 h 599090"/>
              <a:gd name="connsiteX4" fmla="*/ 0 w 1776249"/>
              <a:gd name="connsiteY4" fmla="*/ 578069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249" h="599090">
                <a:moveTo>
                  <a:pt x="0" y="578069"/>
                </a:moveTo>
                <a:lnTo>
                  <a:pt x="1030014" y="0"/>
                </a:lnTo>
                <a:lnTo>
                  <a:pt x="1776249" y="0"/>
                </a:lnTo>
                <a:lnTo>
                  <a:pt x="746235" y="599090"/>
                </a:lnTo>
                <a:lnTo>
                  <a:pt x="0" y="5780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9133DE4-803B-FED9-CF10-F8152A49DB92}"/>
              </a:ext>
            </a:extLst>
          </p:cNvPr>
          <p:cNvSpPr/>
          <p:nvPr/>
        </p:nvSpPr>
        <p:spPr>
          <a:xfrm>
            <a:off x="4004441" y="1933903"/>
            <a:ext cx="1030014" cy="830318"/>
          </a:xfrm>
          <a:custGeom>
            <a:avLst/>
            <a:gdLst>
              <a:gd name="connsiteX0" fmla="*/ 0 w 1030014"/>
              <a:gd name="connsiteY0" fmla="*/ 536028 h 830318"/>
              <a:gd name="connsiteX1" fmla="*/ 1030014 w 1030014"/>
              <a:gd name="connsiteY1" fmla="*/ 0 h 830318"/>
              <a:gd name="connsiteX2" fmla="*/ 1030014 w 1030014"/>
              <a:gd name="connsiteY2" fmla="*/ 252249 h 830318"/>
              <a:gd name="connsiteX3" fmla="*/ 0 w 1030014"/>
              <a:gd name="connsiteY3" fmla="*/ 830318 h 830318"/>
              <a:gd name="connsiteX4" fmla="*/ 0 w 1030014"/>
              <a:gd name="connsiteY4" fmla="*/ 536028 h 8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14" h="830318">
                <a:moveTo>
                  <a:pt x="0" y="536028"/>
                </a:moveTo>
                <a:lnTo>
                  <a:pt x="1030014" y="0"/>
                </a:lnTo>
                <a:lnTo>
                  <a:pt x="1030014" y="252249"/>
                </a:lnTo>
                <a:lnTo>
                  <a:pt x="0" y="830318"/>
                </a:lnTo>
                <a:lnTo>
                  <a:pt x="0" y="53602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1BBBA7AF-E9F2-3844-5DE7-CDEA3E64A79F}"/>
              </a:ext>
            </a:extLst>
          </p:cNvPr>
          <p:cNvSpPr/>
          <p:nvPr/>
        </p:nvSpPr>
        <p:spPr>
          <a:xfrm>
            <a:off x="3993931" y="1660634"/>
            <a:ext cx="1040524" cy="809297"/>
          </a:xfrm>
          <a:custGeom>
            <a:avLst/>
            <a:gdLst>
              <a:gd name="connsiteX0" fmla="*/ 0 w 1040524"/>
              <a:gd name="connsiteY0" fmla="*/ 493987 h 809297"/>
              <a:gd name="connsiteX1" fmla="*/ 1040524 w 1040524"/>
              <a:gd name="connsiteY1" fmla="*/ 0 h 809297"/>
              <a:gd name="connsiteX2" fmla="*/ 1040524 w 1040524"/>
              <a:gd name="connsiteY2" fmla="*/ 273269 h 809297"/>
              <a:gd name="connsiteX3" fmla="*/ 10510 w 1040524"/>
              <a:gd name="connsiteY3" fmla="*/ 809297 h 809297"/>
              <a:gd name="connsiteX4" fmla="*/ 0 w 1040524"/>
              <a:gd name="connsiteY4" fmla="*/ 493987 h 80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524" h="809297">
                <a:moveTo>
                  <a:pt x="0" y="493987"/>
                </a:moveTo>
                <a:lnTo>
                  <a:pt x="1040524" y="0"/>
                </a:lnTo>
                <a:lnTo>
                  <a:pt x="1040524" y="273269"/>
                </a:lnTo>
                <a:lnTo>
                  <a:pt x="10510" y="809297"/>
                </a:lnTo>
                <a:lnTo>
                  <a:pt x="0" y="49398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54B9CAB-DF6A-91BE-7B59-274B29BB2112}"/>
              </a:ext>
            </a:extLst>
          </p:cNvPr>
          <p:cNvSpPr/>
          <p:nvPr/>
        </p:nvSpPr>
        <p:spPr>
          <a:xfrm>
            <a:off x="2344932" y="1660634"/>
            <a:ext cx="2700034" cy="514909"/>
          </a:xfrm>
          <a:custGeom>
            <a:avLst/>
            <a:gdLst>
              <a:gd name="connsiteX0" fmla="*/ 0 w 2669628"/>
              <a:gd name="connsiteY0" fmla="*/ 493987 h 504497"/>
              <a:gd name="connsiteX1" fmla="*/ 1051034 w 2669628"/>
              <a:gd name="connsiteY1" fmla="*/ 52552 h 504497"/>
              <a:gd name="connsiteX2" fmla="*/ 2669628 w 2669628"/>
              <a:gd name="connsiteY2" fmla="*/ 0 h 504497"/>
              <a:gd name="connsiteX3" fmla="*/ 1608083 w 2669628"/>
              <a:gd name="connsiteY3" fmla="*/ 504497 h 504497"/>
              <a:gd name="connsiteX4" fmla="*/ 0 w 2669628"/>
              <a:gd name="connsiteY4" fmla="*/ 493987 h 50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628" h="504497">
                <a:moveTo>
                  <a:pt x="0" y="493987"/>
                </a:moveTo>
                <a:lnTo>
                  <a:pt x="1051034" y="52552"/>
                </a:lnTo>
                <a:lnTo>
                  <a:pt x="2669628" y="0"/>
                </a:lnTo>
                <a:lnTo>
                  <a:pt x="1608083" y="504497"/>
                </a:lnTo>
                <a:lnTo>
                  <a:pt x="0" y="49398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27F7693-B5F8-5D94-59F2-C9228E91E240}"/>
              </a:ext>
            </a:extLst>
          </p:cNvPr>
          <p:cNvSpPr/>
          <p:nvPr/>
        </p:nvSpPr>
        <p:spPr>
          <a:xfrm>
            <a:off x="1587062" y="2375338"/>
            <a:ext cx="767255" cy="388883"/>
          </a:xfrm>
          <a:custGeom>
            <a:avLst/>
            <a:gdLst>
              <a:gd name="connsiteX0" fmla="*/ 0 w 767255"/>
              <a:gd name="connsiteY0" fmla="*/ 367862 h 388883"/>
              <a:gd name="connsiteX1" fmla="*/ 767255 w 767255"/>
              <a:gd name="connsiteY1" fmla="*/ 0 h 388883"/>
              <a:gd name="connsiteX2" fmla="*/ 767255 w 767255"/>
              <a:gd name="connsiteY2" fmla="*/ 388883 h 388883"/>
              <a:gd name="connsiteX3" fmla="*/ 0 w 767255"/>
              <a:gd name="connsiteY3" fmla="*/ 367862 h 38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388883">
                <a:moveTo>
                  <a:pt x="0" y="367862"/>
                </a:moveTo>
                <a:lnTo>
                  <a:pt x="767255" y="0"/>
                </a:lnTo>
                <a:lnTo>
                  <a:pt x="767255" y="388883"/>
                </a:lnTo>
                <a:lnTo>
                  <a:pt x="0" y="36786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DAB4B4F-5DA5-3867-92FE-CAEC70DFF249}"/>
              </a:ext>
            </a:extLst>
          </p:cNvPr>
          <p:cNvSpPr/>
          <p:nvPr/>
        </p:nvSpPr>
        <p:spPr>
          <a:xfrm>
            <a:off x="4750676" y="2816772"/>
            <a:ext cx="1040524" cy="1524000"/>
          </a:xfrm>
          <a:custGeom>
            <a:avLst/>
            <a:gdLst>
              <a:gd name="connsiteX0" fmla="*/ 10510 w 1040524"/>
              <a:gd name="connsiteY0" fmla="*/ 651642 h 1524000"/>
              <a:gd name="connsiteX1" fmla="*/ 1040524 w 1040524"/>
              <a:gd name="connsiteY1" fmla="*/ 0 h 1524000"/>
              <a:gd name="connsiteX2" fmla="*/ 1030014 w 1040524"/>
              <a:gd name="connsiteY2" fmla="*/ 851338 h 1524000"/>
              <a:gd name="connsiteX3" fmla="*/ 0 w 1040524"/>
              <a:gd name="connsiteY3" fmla="*/ 1524000 h 1524000"/>
              <a:gd name="connsiteX4" fmla="*/ 10510 w 1040524"/>
              <a:gd name="connsiteY4" fmla="*/ 651642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524" h="1524000">
                <a:moveTo>
                  <a:pt x="10510" y="651642"/>
                </a:moveTo>
                <a:lnTo>
                  <a:pt x="1040524" y="0"/>
                </a:lnTo>
                <a:lnTo>
                  <a:pt x="1030014" y="851338"/>
                </a:lnTo>
                <a:lnTo>
                  <a:pt x="0" y="1524000"/>
                </a:lnTo>
                <a:lnTo>
                  <a:pt x="10510" y="6516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651439" y="1065813"/>
            <a:ext cx="0" cy="86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748213" y="1297089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</p:cNvCxnSpPr>
          <p:nvPr/>
        </p:nvCxnSpPr>
        <p:spPr>
          <a:xfrm flipV="1">
            <a:off x="2140524" y="1383516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D4E3EF-5FBA-09D5-490A-889AEAFF6E1C}"/>
              </a:ext>
            </a:extLst>
          </p:cNvPr>
          <p:cNvSpPr txBox="1"/>
          <p:nvPr/>
        </p:nvSpPr>
        <p:spPr>
          <a:xfrm>
            <a:off x="3324105" y="713967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356628-6E00-E838-DD43-192152E16D29}"/>
              </a:ext>
            </a:extLst>
          </p:cNvPr>
          <p:cNvCxnSpPr>
            <a:cxnSpLocks/>
          </p:cNvCxnSpPr>
          <p:nvPr/>
        </p:nvCxnSpPr>
        <p:spPr>
          <a:xfrm>
            <a:off x="2353359" y="3331780"/>
            <a:ext cx="159963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AD3F0B-9542-7217-AED0-8442C67779C9}"/>
              </a:ext>
            </a:extLst>
          </p:cNvPr>
          <p:cNvCxnSpPr>
            <a:cxnSpLocks/>
          </p:cNvCxnSpPr>
          <p:nvPr/>
        </p:nvCxnSpPr>
        <p:spPr>
          <a:xfrm flipV="1">
            <a:off x="4748213" y="3195145"/>
            <a:ext cx="1032477" cy="659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AE3D668-1356-C96F-706B-FFCAAD324C86}"/>
              </a:ext>
            </a:extLst>
          </p:cNvPr>
          <p:cNvSpPr txBox="1"/>
          <p:nvPr/>
        </p:nvSpPr>
        <p:spPr>
          <a:xfrm>
            <a:off x="3011951" y="34031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11F2B9-7ADD-C1FF-29B8-A4487CE75E5F}"/>
              </a:ext>
            </a:extLst>
          </p:cNvPr>
          <p:cNvSpPr txBox="1"/>
          <p:nvPr/>
        </p:nvSpPr>
        <p:spPr>
          <a:xfrm>
            <a:off x="5120399" y="35421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982E8E-0862-2518-B7CF-7F0E45EF5BBA}"/>
              </a:ext>
            </a:extLst>
          </p:cNvPr>
          <p:cNvCxnSpPr/>
          <p:nvPr/>
        </p:nvCxnSpPr>
        <p:spPr>
          <a:xfrm>
            <a:off x="1587062" y="4834759"/>
            <a:ext cx="3177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EF5EDFC-0082-84ED-E127-C93DFBFD633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3153175" y="4834759"/>
            <a:ext cx="1" cy="548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848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938214" y="2154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4902576" y="881351"/>
                <a:ext cx="178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576" y="881351"/>
                <a:ext cx="17897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949152" y="2164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1F921-F56C-8E0A-AFB7-2B7B1A37DD5A}"/>
              </a:ext>
            </a:extLst>
          </p:cNvPr>
          <p:cNvSpPr/>
          <p:nvPr/>
        </p:nvSpPr>
        <p:spPr>
          <a:xfrm>
            <a:off x="2350999" y="2774683"/>
            <a:ext cx="1623140" cy="67491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2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932E6-5C61-A4C0-015C-A2F23BF65042}"/>
              </a:ext>
            </a:extLst>
          </p:cNvPr>
          <p:cNvSpPr/>
          <p:nvPr/>
        </p:nvSpPr>
        <p:spPr>
          <a:xfrm>
            <a:off x="2527532" y="678791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2636-5972-D697-5DCA-D85505D97BEA}"/>
              </a:ext>
            </a:extLst>
          </p:cNvPr>
          <p:cNvSpPr txBox="1"/>
          <p:nvPr/>
        </p:nvSpPr>
        <p:spPr>
          <a:xfrm>
            <a:off x="2516645" y="695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/>
              <p:nvPr/>
            </p:nvSpPr>
            <p:spPr>
              <a:xfrm>
                <a:off x="2440312" y="260474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2" y="260474"/>
                <a:ext cx="56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402158-6270-BF42-3783-2635F4AC03F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FB956-3AB4-8E87-B377-A50A556CF2AF}"/>
              </a:ext>
            </a:extLst>
          </p:cNvPr>
          <p:cNvSpPr txBox="1"/>
          <p:nvPr/>
        </p:nvSpPr>
        <p:spPr>
          <a:xfrm>
            <a:off x="2059316" y="221046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475A8B-4AF9-E8C9-9E3C-485C13C05C91}"/>
              </a:ext>
            </a:extLst>
          </p:cNvPr>
          <p:cNvSpPr txBox="1"/>
          <p:nvPr/>
        </p:nvSpPr>
        <p:spPr>
          <a:xfrm>
            <a:off x="3936732" y="221046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01655B-CE48-A6E0-2F04-B66482FEBAFA}"/>
                  </a:ext>
                </a:extLst>
              </p:cNvPr>
              <p:cNvSpPr txBox="1"/>
              <p:nvPr/>
            </p:nvSpPr>
            <p:spPr>
              <a:xfrm>
                <a:off x="1504240" y="2285216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01655B-CE48-A6E0-2F04-B66482FE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40" y="2285216"/>
                <a:ext cx="567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4DF744-8611-0E22-2FF2-3F591B1F1CB5}"/>
                  </a:ext>
                </a:extLst>
              </p:cNvPr>
              <p:cNvSpPr txBox="1"/>
              <p:nvPr/>
            </p:nvSpPr>
            <p:spPr>
              <a:xfrm>
                <a:off x="4312242" y="2338864"/>
                <a:ext cx="54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4DF744-8611-0E22-2FF2-3F591B1F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42" y="2338864"/>
                <a:ext cx="5429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A9AB8A-529B-33E0-2AA3-CFCF24653FE5}"/>
              </a:ext>
            </a:extLst>
          </p:cNvPr>
          <p:cNvCxnSpPr>
            <a:cxnSpLocks/>
          </p:cNvCxnSpPr>
          <p:nvPr/>
        </p:nvCxnSpPr>
        <p:spPr>
          <a:xfrm flipH="1" flipV="1">
            <a:off x="2451330" y="2833769"/>
            <a:ext cx="244928" cy="116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069A91-5C70-D4CF-7570-63416087CE91}"/>
                  </a:ext>
                </a:extLst>
              </p:cNvPr>
              <p:cNvSpPr txBox="1"/>
              <p:nvPr/>
            </p:nvSpPr>
            <p:spPr>
              <a:xfrm>
                <a:off x="1326452" y="4002925"/>
                <a:ext cx="19449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difference </a:t>
                </a:r>
              </a:p>
              <a:p>
                <a:r>
                  <a:rPr lang="en-US" dirty="0"/>
                  <a:t>between gate and </a:t>
                </a:r>
              </a:p>
              <a:p>
                <a:r>
                  <a:rPr lang="en-US" dirty="0"/>
                  <a:t>channel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069A91-5C70-D4CF-7570-63416087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52" y="4002925"/>
                <a:ext cx="1944956" cy="923330"/>
              </a:xfrm>
              <a:prstGeom prst="rect">
                <a:avLst/>
              </a:prstGeom>
              <a:blipFill>
                <a:blip r:embed="rId6"/>
                <a:stretch>
                  <a:fillRect l="-2597" t="-4110" r="-1948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73CB1A-ACAF-1774-8442-F19673554436}"/>
              </a:ext>
            </a:extLst>
          </p:cNvPr>
          <p:cNvCxnSpPr>
            <a:cxnSpLocks/>
          </p:cNvCxnSpPr>
          <p:nvPr/>
        </p:nvCxnSpPr>
        <p:spPr>
          <a:xfrm flipV="1">
            <a:off x="3739365" y="2894816"/>
            <a:ext cx="163219" cy="1106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6F6A45-FD60-2320-738C-69E98F466B96}"/>
                  </a:ext>
                </a:extLst>
              </p:cNvPr>
              <p:cNvSpPr txBox="1"/>
              <p:nvPr/>
            </p:nvSpPr>
            <p:spPr>
              <a:xfrm>
                <a:off x="3440076" y="3992708"/>
                <a:ext cx="19449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difference </a:t>
                </a:r>
              </a:p>
              <a:p>
                <a:r>
                  <a:rPr lang="en-US" dirty="0"/>
                  <a:t>between gate and </a:t>
                </a:r>
              </a:p>
              <a:p>
                <a:r>
                  <a:rPr lang="en-US" dirty="0"/>
                  <a:t>channel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6F6A45-FD60-2320-738C-69E98F46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76" y="3992708"/>
                <a:ext cx="1944956" cy="923330"/>
              </a:xfrm>
              <a:prstGeom prst="rect">
                <a:avLst/>
              </a:prstGeom>
              <a:blipFill>
                <a:blip r:embed="rId7"/>
                <a:stretch>
                  <a:fillRect l="-2597" t="-2740" r="-1948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45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848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938214" y="2154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4902576" y="881351"/>
                <a:ext cx="217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576" y="881351"/>
                <a:ext cx="217854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949152" y="2164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1F921-F56C-8E0A-AFB7-2B7B1A37DD5A}"/>
              </a:ext>
            </a:extLst>
          </p:cNvPr>
          <p:cNvSpPr/>
          <p:nvPr/>
        </p:nvSpPr>
        <p:spPr>
          <a:xfrm>
            <a:off x="2350999" y="2774683"/>
            <a:ext cx="1623140" cy="67491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2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932E6-5C61-A4C0-015C-A2F23BF65042}"/>
              </a:ext>
            </a:extLst>
          </p:cNvPr>
          <p:cNvSpPr/>
          <p:nvPr/>
        </p:nvSpPr>
        <p:spPr>
          <a:xfrm>
            <a:off x="2527532" y="678791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2636-5972-D697-5DCA-D85505D97BEA}"/>
              </a:ext>
            </a:extLst>
          </p:cNvPr>
          <p:cNvSpPr txBox="1"/>
          <p:nvPr/>
        </p:nvSpPr>
        <p:spPr>
          <a:xfrm>
            <a:off x="2516645" y="695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/>
              <p:nvPr/>
            </p:nvSpPr>
            <p:spPr>
              <a:xfrm>
                <a:off x="2440312" y="260474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2" y="260474"/>
                <a:ext cx="56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402158-6270-BF42-3783-2635F4AC03F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FB956-3AB4-8E87-B377-A50A556CF2AF}"/>
              </a:ext>
            </a:extLst>
          </p:cNvPr>
          <p:cNvSpPr txBox="1"/>
          <p:nvPr/>
        </p:nvSpPr>
        <p:spPr>
          <a:xfrm>
            <a:off x="2059316" y="221046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475A8B-4AF9-E8C9-9E3C-485C13C05C91}"/>
              </a:ext>
            </a:extLst>
          </p:cNvPr>
          <p:cNvSpPr txBox="1"/>
          <p:nvPr/>
        </p:nvSpPr>
        <p:spPr>
          <a:xfrm>
            <a:off x="3936732" y="221046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01655B-CE48-A6E0-2F04-B66482FEBAFA}"/>
                  </a:ext>
                </a:extLst>
              </p:cNvPr>
              <p:cNvSpPr txBox="1"/>
              <p:nvPr/>
            </p:nvSpPr>
            <p:spPr>
              <a:xfrm>
                <a:off x="1504240" y="2285216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01655B-CE48-A6E0-2F04-B66482FE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40" y="2285216"/>
                <a:ext cx="567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4DF744-8611-0E22-2FF2-3F591B1F1CB5}"/>
                  </a:ext>
                </a:extLst>
              </p:cNvPr>
              <p:cNvSpPr txBox="1"/>
              <p:nvPr/>
            </p:nvSpPr>
            <p:spPr>
              <a:xfrm>
                <a:off x="4312242" y="2338864"/>
                <a:ext cx="931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4DF744-8611-0E22-2FF2-3F591B1F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42" y="2338864"/>
                <a:ext cx="931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DABD5D3-3DEF-3632-5412-519837E58872}"/>
              </a:ext>
            </a:extLst>
          </p:cNvPr>
          <p:cNvSpPr/>
          <p:nvPr/>
        </p:nvSpPr>
        <p:spPr>
          <a:xfrm>
            <a:off x="3561672" y="2774683"/>
            <a:ext cx="412468" cy="56421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59000"/>
                </a:schemeClr>
              </a:gs>
              <a:gs pos="74000">
                <a:schemeClr val="accent2">
                  <a:tint val="44500"/>
                  <a:satMod val="160000"/>
                  <a:alpha val="99000"/>
                </a:schemeClr>
              </a:gs>
              <a:gs pos="100000">
                <a:schemeClr val="accent1">
                  <a:alpha val="22117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76AFA1-39BD-CF1D-4997-D72C44C8DD43}"/>
              </a:ext>
            </a:extLst>
          </p:cNvPr>
          <p:cNvCxnSpPr>
            <a:cxnSpLocks/>
          </p:cNvCxnSpPr>
          <p:nvPr/>
        </p:nvCxnSpPr>
        <p:spPr>
          <a:xfrm flipV="1">
            <a:off x="3739365" y="2894816"/>
            <a:ext cx="163219" cy="1106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AAC1CF-BAF6-3975-16CF-EE20D88C1FB1}"/>
              </a:ext>
            </a:extLst>
          </p:cNvPr>
          <p:cNvSpPr txBox="1"/>
          <p:nvPr/>
        </p:nvSpPr>
        <p:spPr>
          <a:xfrm>
            <a:off x="1599025" y="4007699"/>
            <a:ext cx="47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channel is formed, just a depletion “</a:t>
            </a:r>
            <a:r>
              <a:rPr lang="en-US" dirty="0" err="1"/>
              <a:t>pinchoff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1A51DFE-2E49-41D2-2562-7060A947C6D4}"/>
              </a:ext>
            </a:extLst>
          </p:cNvPr>
          <p:cNvCxnSpPr>
            <a:cxnSpLocks/>
          </p:cNvCxnSpPr>
          <p:nvPr/>
        </p:nvCxnSpPr>
        <p:spPr>
          <a:xfrm>
            <a:off x="2357437" y="372835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D3702-5BD9-A2B5-3215-AD13EF356647}"/>
              </a:ext>
            </a:extLst>
          </p:cNvPr>
          <p:cNvCxnSpPr>
            <a:cxnSpLocks/>
          </p:cNvCxnSpPr>
          <p:nvPr/>
        </p:nvCxnSpPr>
        <p:spPr>
          <a:xfrm>
            <a:off x="3217409" y="314052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2DEE1E-40D1-D9E7-4888-2647267AB39F}"/>
              </a:ext>
            </a:extLst>
          </p:cNvPr>
          <p:cNvCxnSpPr>
            <a:cxnSpLocks/>
          </p:cNvCxnSpPr>
          <p:nvPr/>
        </p:nvCxnSpPr>
        <p:spPr>
          <a:xfrm>
            <a:off x="3043238" y="312964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C4CEE7-232E-B54F-BA2E-D89A054EACC5}"/>
              </a:ext>
            </a:extLst>
          </p:cNvPr>
          <p:cNvCxnSpPr>
            <a:cxnSpLocks/>
          </p:cNvCxnSpPr>
          <p:nvPr/>
        </p:nvCxnSpPr>
        <p:spPr>
          <a:xfrm>
            <a:off x="3685495" y="312964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97AD0-A34A-5E44-75C9-DB9452052499}"/>
              </a:ext>
            </a:extLst>
          </p:cNvPr>
          <p:cNvCxnSpPr>
            <a:cxnSpLocks/>
          </p:cNvCxnSpPr>
          <p:nvPr/>
        </p:nvCxnSpPr>
        <p:spPr>
          <a:xfrm>
            <a:off x="3456894" y="261801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E759A-4FF8-86AC-FB8A-EDB03ECCE26C}"/>
              </a:ext>
            </a:extLst>
          </p:cNvPr>
          <p:cNvCxnSpPr>
            <a:cxnSpLocks/>
          </p:cNvCxnSpPr>
          <p:nvPr/>
        </p:nvCxnSpPr>
        <p:spPr>
          <a:xfrm>
            <a:off x="3685495" y="370658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BF5479-22E1-C41B-4EE9-8E019E9C4374}"/>
              </a:ext>
            </a:extLst>
          </p:cNvPr>
          <p:cNvCxnSpPr>
            <a:cxnSpLocks/>
          </p:cNvCxnSpPr>
          <p:nvPr/>
        </p:nvCxnSpPr>
        <p:spPr>
          <a:xfrm flipH="1">
            <a:off x="3924981" y="370502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556A3-9933-620E-59EE-92C9454891B4}"/>
                  </a:ext>
                </a:extLst>
              </p:cNvPr>
              <p:cNvSpPr txBox="1"/>
              <p:nvPr/>
            </p:nvSpPr>
            <p:spPr>
              <a:xfrm>
                <a:off x="3948585" y="3714648"/>
                <a:ext cx="444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556A3-9933-620E-59EE-92C94548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85" y="3714648"/>
                <a:ext cx="44448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AF7455-DBEB-69C0-75B1-DCF1D6C71A21}"/>
              </a:ext>
            </a:extLst>
          </p:cNvPr>
          <p:cNvCxnSpPr>
            <a:cxnSpLocks/>
          </p:cNvCxnSpPr>
          <p:nvPr/>
        </p:nvCxnSpPr>
        <p:spPr>
          <a:xfrm>
            <a:off x="3152094" y="307482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1055A3-F20D-33F9-5536-2DDF04D3907D}"/>
                  </a:ext>
                </a:extLst>
              </p:cNvPr>
              <p:cNvSpPr txBox="1"/>
              <p:nvPr/>
            </p:nvSpPr>
            <p:spPr>
              <a:xfrm>
                <a:off x="3173734" y="2220092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1055A3-F20D-33F9-5536-2DDF04D3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34" y="2220092"/>
                <a:ext cx="56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448D8-DDD9-61D8-3BF6-8C71EF33CF36}"/>
                  </a:ext>
                </a:extLst>
              </p:cNvPr>
              <p:cNvSpPr txBox="1"/>
              <p:nvPr/>
            </p:nvSpPr>
            <p:spPr>
              <a:xfrm>
                <a:off x="4860330" y="2846418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448D8-DDD9-61D8-3BF6-8C71EF33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30" y="2846418"/>
                <a:ext cx="63030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A11876-1A49-18BC-01B1-89AA5A9A5DF6}"/>
              </a:ext>
            </a:extLst>
          </p:cNvPr>
          <p:cNvCxnSpPr>
            <a:cxnSpLocks/>
          </p:cNvCxnSpPr>
          <p:nvPr/>
        </p:nvCxnSpPr>
        <p:spPr>
          <a:xfrm>
            <a:off x="6096000" y="3384096"/>
            <a:ext cx="4191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49580-2079-2341-F039-C81AADC4BE66}"/>
              </a:ext>
            </a:extLst>
          </p:cNvPr>
          <p:cNvCxnSpPr>
            <a:cxnSpLocks/>
          </p:cNvCxnSpPr>
          <p:nvPr/>
        </p:nvCxnSpPr>
        <p:spPr>
          <a:xfrm flipV="1">
            <a:off x="6500812" y="3155295"/>
            <a:ext cx="200025" cy="241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1F014-EA50-F8BE-6FAD-AE8EAC4AAC7E}"/>
              </a:ext>
            </a:extLst>
          </p:cNvPr>
          <p:cNvCxnSpPr>
            <a:cxnSpLocks/>
          </p:cNvCxnSpPr>
          <p:nvPr/>
        </p:nvCxnSpPr>
        <p:spPr>
          <a:xfrm flipH="1" flipV="1">
            <a:off x="6700837" y="3169583"/>
            <a:ext cx="193229" cy="462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036FC6-6321-36A7-468C-53BA79428DF5}"/>
              </a:ext>
            </a:extLst>
          </p:cNvPr>
          <p:cNvCxnSpPr>
            <a:cxnSpLocks/>
          </p:cNvCxnSpPr>
          <p:nvPr/>
        </p:nvCxnSpPr>
        <p:spPr>
          <a:xfrm flipV="1">
            <a:off x="6894066" y="3390695"/>
            <a:ext cx="200025" cy="241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EEFBA4-DADF-F1DC-E144-8E5EFA51799F}"/>
              </a:ext>
            </a:extLst>
          </p:cNvPr>
          <p:cNvCxnSpPr>
            <a:cxnSpLocks/>
          </p:cNvCxnSpPr>
          <p:nvPr/>
        </p:nvCxnSpPr>
        <p:spPr>
          <a:xfrm>
            <a:off x="7094091" y="3379910"/>
            <a:ext cx="4191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C51E89-0EAE-7206-47B3-4A7685CA621A}"/>
              </a:ext>
            </a:extLst>
          </p:cNvPr>
          <p:cNvCxnSpPr>
            <a:cxnSpLocks/>
          </p:cNvCxnSpPr>
          <p:nvPr/>
        </p:nvCxnSpPr>
        <p:spPr>
          <a:xfrm>
            <a:off x="6783972" y="2618014"/>
            <a:ext cx="0" cy="45680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3AC4FE-2E74-4FB2-2606-F291BFD5A893}"/>
                  </a:ext>
                </a:extLst>
              </p:cNvPr>
              <p:cNvSpPr txBox="1"/>
              <p:nvPr/>
            </p:nvSpPr>
            <p:spPr>
              <a:xfrm>
                <a:off x="6500812" y="2220092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3AC4FE-2E74-4FB2-2606-F291BFD5A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2" y="2220092"/>
                <a:ext cx="5675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4A81CD-D1B0-E384-D5FB-F55B12ABF25B}"/>
              </a:ext>
            </a:extLst>
          </p:cNvPr>
          <p:cNvCxnSpPr>
            <a:cxnSpLocks/>
          </p:cNvCxnSpPr>
          <p:nvPr/>
        </p:nvCxnSpPr>
        <p:spPr>
          <a:xfrm flipV="1">
            <a:off x="6600824" y="3074823"/>
            <a:ext cx="393254" cy="668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9EB689-CF44-CEDA-0B30-8D9CE1715EDC}"/>
                  </a:ext>
                </a:extLst>
              </p:cNvPr>
              <p:cNvSpPr txBox="1"/>
              <p:nvPr/>
            </p:nvSpPr>
            <p:spPr>
              <a:xfrm>
                <a:off x="3176487" y="3914199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9EB689-CF44-CEDA-0B30-8D9CE1715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487" y="3914199"/>
                <a:ext cx="5772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E2D3EAE-2546-3EE1-E7E1-138CE1F368B8}"/>
              </a:ext>
            </a:extLst>
          </p:cNvPr>
          <p:cNvSpPr txBox="1"/>
          <p:nvPr/>
        </p:nvSpPr>
        <p:spPr>
          <a:xfrm>
            <a:off x="3245137" y="36583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</p:spTree>
    <p:extLst>
      <p:ext uri="{BB962C8B-B14F-4D97-AF65-F5344CB8AC3E}">
        <p14:creationId xmlns:p14="http://schemas.microsoft.com/office/powerpoint/2010/main" val="73235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8BF42A-6899-2E18-DC15-FDD8DB182CC4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736F8-969A-0AEA-66DE-A2C8C0A6063B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A8047-C614-D0BC-4DCB-6A891F242B53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81EEB-A974-73F8-D83E-B854F608FE2C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19484-F4A0-3DA3-5524-A3247A3ECFAE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DF6CB9-2971-5A71-FA73-B15745939D2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72359" y="2165082"/>
            <a:ext cx="0" cy="609600"/>
          </a:xfrm>
          <a:prstGeom prst="line">
            <a:avLst/>
          </a:prstGeom>
          <a:ln cap="flat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742829-4554-7799-DF79-9000150B069E}"/>
              </a:ext>
            </a:extLst>
          </p:cNvPr>
          <p:cNvSpPr txBox="1"/>
          <p:nvPr/>
        </p:nvSpPr>
        <p:spPr>
          <a:xfrm>
            <a:off x="3169789" y="47498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E604D-30FA-78CD-D442-2DFDDE542CCF}"/>
              </a:ext>
            </a:extLst>
          </p:cNvPr>
          <p:cNvSpPr txBox="1"/>
          <p:nvPr/>
        </p:nvSpPr>
        <p:spPr>
          <a:xfrm>
            <a:off x="1704862" y="197591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3F0C23-3949-4C11-A3EC-21E31CD568E6}"/>
              </a:ext>
            </a:extLst>
          </p:cNvPr>
          <p:cNvCxnSpPr>
            <a:cxnSpLocks/>
          </p:cNvCxnSpPr>
          <p:nvPr/>
        </p:nvCxnSpPr>
        <p:spPr>
          <a:xfrm flipV="1">
            <a:off x="3192345" y="4320453"/>
            <a:ext cx="0" cy="609600"/>
          </a:xfrm>
          <a:prstGeom prst="line">
            <a:avLst/>
          </a:prstGeom>
          <a:ln>
            <a:head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23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225</Words>
  <Application>Microsoft Macintosh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Ploeg, Sequoia (Nokia - US)</dc:creator>
  <cp:lastModifiedBy>Ploeg, Sequoia (Nokia - US)</cp:lastModifiedBy>
  <cp:revision>5</cp:revision>
  <dcterms:created xsi:type="dcterms:W3CDTF">2022-10-28T02:54:43Z</dcterms:created>
  <dcterms:modified xsi:type="dcterms:W3CDTF">2022-11-02T15:18:41Z</dcterms:modified>
</cp:coreProperties>
</file>