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536-F786-40AA-94BA-235EEDD3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122F-3A29-45AB-B12B-74DA03AC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9BD3-53B4-482B-9F27-4D8A558A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4A4A5-50B9-4152-9C24-C72A0AA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9900-5D92-4502-900C-F56AF5D7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2785-D3E7-46B3-9FA2-B52776BA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210B6-174A-4464-A782-74F8A7F44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1C12-8947-48FC-A1AC-EE89843E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B5E8-AC7A-4BE9-AC90-985528F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D177-94B8-40B7-BA3A-6FD4F47D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F926B-C0D3-43C6-AC7E-2D139BEEB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267EC-AF77-4825-92B7-CD32C7AD2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641D-FA19-4024-929A-46537E12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D5B8-61F5-444A-9624-3BD959D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C882-3138-46FE-8E2C-E3777D1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0949-0430-4477-9883-1387A2CF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F4E9-60F6-48F4-B1AE-676B3AF2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5DC5-9A60-4982-A172-7F8C9332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DC9D-020E-4E40-A95D-713AA769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1B071-BF2B-4696-931C-94FFFFF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FD7E-DC80-4B1F-A0CA-7D9386C2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9FAD-0C0C-4882-94D7-F00F5AC3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3CF4-AA45-4551-938B-228FDB4E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F6FE-19B0-45F1-BC29-1053DE9B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8907-2F4E-42C6-B645-5DFFEC1C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2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4DBE-D9D4-4931-B451-EFF2725A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8BEB-3386-4BB9-9C0B-1EC358775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BA401-34AE-4FF2-AC26-18ACDC0D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39A8-3373-4AB2-89DD-8D37F62E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0E84-F73A-4748-A0B8-C97933ED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01921-90B3-47A7-9DA8-825F6FFB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6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087A-DF1D-4A7D-9121-3452C371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D32A-45ED-4F9B-9727-EEC36376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31EB-CAAC-4550-BF81-377076BD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ADFA2-26B6-4C8B-B54C-494A870F1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9C2A-AA64-4257-A844-713935779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D65F-4E68-4F95-9126-6D5DCBE4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65D2E-7286-48B5-8597-2E8366DD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7331-72B5-4557-A132-3E4A36D7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272-2345-4B30-899A-2D68CEC4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0C51-E599-4F82-8682-ED535157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7F81-2A37-43E2-86AD-73C88130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14CF-0FA4-4352-9A5D-0FE19A64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84D03-6BD4-4FC8-B724-54177E81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2EE8B-2F77-4D48-B6EF-79069BA3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1FBF8-2409-465A-940F-A695BFE7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B2BF-EAEC-422C-8B84-46B61D6C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4643-B797-42E0-BF15-5FD40D10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0A2C-F271-45D0-99F4-7E231EA7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FC17-E5AE-47D3-8EB1-7BDA0525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8ECBF-1D91-4A40-960B-A09BF95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B4159-AAE8-4BC7-9F1D-E1F8D720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F273-58A7-4FA3-86BA-B54E03A7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F15F9-77EC-4370-B331-3F56E836C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D20D-8C88-49C2-BAB8-8AC0DA36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B22C-5BA8-4EFE-9F54-2C2B4134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033A6-A707-42FA-A654-1A801E80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A983D-777D-44C9-A722-B1E75F0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70773-3A25-4555-B147-A747076F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B651-A194-4B9D-AD6E-0EF2DFA2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7662-5808-4B26-AD11-2543D871A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71AB-3700-4AAD-9110-F36D790F8186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2B19F-A09B-4E47-9081-ECEA7DCF0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D729-A728-4E47-B4D5-C4E5B0FCF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9833-AA9A-44C0-972F-CA813259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5084-8791-445C-BF70-93269649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D24D-0C62-4FAC-8DDE-F68195592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EB73EA-5493-4CF0-AE28-47C40E3643A4}"/>
              </a:ext>
            </a:extLst>
          </p:cNvPr>
          <p:cNvSpPr/>
          <p:nvPr/>
        </p:nvSpPr>
        <p:spPr>
          <a:xfrm>
            <a:off x="4544292" y="625764"/>
            <a:ext cx="5588000" cy="55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400AB-6464-434F-BA40-7FF69F80571B}"/>
              </a:ext>
            </a:extLst>
          </p:cNvPr>
          <p:cNvSpPr/>
          <p:nvPr/>
        </p:nvSpPr>
        <p:spPr>
          <a:xfrm>
            <a:off x="5846620" y="625764"/>
            <a:ext cx="4461164" cy="5606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A1B4F2-9A1E-4A4D-AFE9-5A7146D52E58}"/>
              </a:ext>
            </a:extLst>
          </p:cNvPr>
          <p:cNvCxnSpPr>
            <a:cxnSpLocks/>
          </p:cNvCxnSpPr>
          <p:nvPr/>
        </p:nvCxnSpPr>
        <p:spPr>
          <a:xfrm>
            <a:off x="1052950" y="3401291"/>
            <a:ext cx="9929091" cy="278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B18C80-4FE6-48A6-BD54-6B713E1D0746}"/>
              </a:ext>
            </a:extLst>
          </p:cNvPr>
          <p:cNvCxnSpPr>
            <a:cxnSpLocks/>
          </p:cNvCxnSpPr>
          <p:nvPr/>
        </p:nvCxnSpPr>
        <p:spPr>
          <a:xfrm flipH="1">
            <a:off x="1801096" y="2299855"/>
            <a:ext cx="2955636" cy="110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70F4B6-641E-499A-8D2B-43425E62A6C4}"/>
              </a:ext>
            </a:extLst>
          </p:cNvPr>
          <p:cNvCxnSpPr>
            <a:cxnSpLocks/>
          </p:cNvCxnSpPr>
          <p:nvPr/>
        </p:nvCxnSpPr>
        <p:spPr>
          <a:xfrm>
            <a:off x="4756732" y="2299855"/>
            <a:ext cx="2581560" cy="110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71ABDE8-DBC6-49EB-817D-A63C3839558B}"/>
              </a:ext>
            </a:extLst>
          </p:cNvPr>
          <p:cNvSpPr/>
          <p:nvPr/>
        </p:nvSpPr>
        <p:spPr>
          <a:xfrm>
            <a:off x="2142838" y="3284683"/>
            <a:ext cx="83128" cy="2332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61395-DCB0-456D-9A86-A75006D266D8}"/>
              </a:ext>
            </a:extLst>
          </p:cNvPr>
          <p:cNvSpPr txBox="1"/>
          <p:nvPr/>
        </p:nvSpPr>
        <p:spPr>
          <a:xfrm>
            <a:off x="2331335" y="310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B0790-881A-4EF5-BF45-3E5FF218B580}"/>
                  </a:ext>
                </a:extLst>
              </p:cNvPr>
              <p:cNvSpPr txBox="1"/>
              <p:nvPr/>
            </p:nvSpPr>
            <p:spPr>
              <a:xfrm>
                <a:off x="6456686" y="305030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B0790-881A-4EF5-BF45-3E5FF218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686" y="3050309"/>
                <a:ext cx="45719" cy="369332"/>
              </a:xfrm>
              <a:prstGeom prst="rect">
                <a:avLst/>
              </a:prstGeom>
              <a:blipFill>
                <a:blip r:embed="rId2"/>
                <a:stretch>
                  <a:fillRect l="-175000" r="-4875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B512C236-EA8E-4294-AF3F-8DA1841E0E71}"/>
              </a:ext>
            </a:extLst>
          </p:cNvPr>
          <p:cNvSpPr/>
          <p:nvPr/>
        </p:nvSpPr>
        <p:spPr>
          <a:xfrm rot="13746037">
            <a:off x="6985191" y="3204504"/>
            <a:ext cx="147774" cy="2332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3B6DD6-3A26-4413-9292-AD378B1D93C4}"/>
              </a:ext>
            </a:extLst>
          </p:cNvPr>
          <p:cNvCxnSpPr>
            <a:cxnSpLocks/>
          </p:cNvCxnSpPr>
          <p:nvPr/>
        </p:nvCxnSpPr>
        <p:spPr>
          <a:xfrm>
            <a:off x="3810129" y="1892043"/>
            <a:ext cx="955833" cy="40781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F0384-66CD-4A54-9F57-9159559258DB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4765962" y="2299854"/>
            <a:ext cx="5366330" cy="1119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9040C-D6B7-4D12-9573-79028137BE6F}"/>
              </a:ext>
            </a:extLst>
          </p:cNvPr>
          <p:cNvSpPr txBox="1"/>
          <p:nvPr/>
        </p:nvSpPr>
        <p:spPr>
          <a:xfrm>
            <a:off x="8687266" y="31058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u’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9D260C2-EB45-40DF-8E83-C85332118D96}"/>
              </a:ext>
            </a:extLst>
          </p:cNvPr>
          <p:cNvSpPr/>
          <p:nvPr/>
        </p:nvSpPr>
        <p:spPr>
          <a:xfrm rot="13746037">
            <a:off x="9476034" y="3241328"/>
            <a:ext cx="147774" cy="2332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C55F5-E342-4CA3-9B7D-F80A8C10F955}"/>
              </a:ext>
            </a:extLst>
          </p:cNvPr>
          <p:cNvSpPr txBox="1"/>
          <p:nvPr/>
        </p:nvSpPr>
        <p:spPr>
          <a:xfrm>
            <a:off x="5096023" y="2834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9170541-BAA5-4A55-8CE9-69473BA04F9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405723" y="2757055"/>
            <a:ext cx="253722" cy="262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197B1E5-25EB-4BF5-9899-42D845FF21A8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239242" y="3215501"/>
            <a:ext cx="213603" cy="190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1B68BE-506A-45BC-83FB-DEDED7CA13F7}"/>
              </a:ext>
            </a:extLst>
          </p:cNvPr>
          <p:cNvSpPr txBox="1"/>
          <p:nvPr/>
        </p:nvSpPr>
        <p:spPr>
          <a:xfrm>
            <a:off x="4308773" y="2437306"/>
            <a:ext cx="2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2DF63417-0A98-4D4A-B809-E235A2562137}"/>
              </a:ext>
            </a:extLst>
          </p:cNvPr>
          <p:cNvSpPr/>
          <p:nvPr/>
        </p:nvSpPr>
        <p:spPr>
          <a:xfrm rot="7630728">
            <a:off x="4438556" y="1843297"/>
            <a:ext cx="600974" cy="718489"/>
          </a:xfrm>
          <a:prstGeom prst="arc">
            <a:avLst>
              <a:gd name="adj1" fmla="val 16334557"/>
              <a:gd name="adj2" fmla="val 9194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703D70C1-014C-4919-9833-4AB04B868D07}"/>
              </a:ext>
            </a:extLst>
          </p:cNvPr>
          <p:cNvSpPr/>
          <p:nvPr/>
        </p:nvSpPr>
        <p:spPr>
          <a:xfrm rot="4294443">
            <a:off x="5376366" y="2366570"/>
            <a:ext cx="237235" cy="317285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651EF2-6CE0-4038-80B1-1FF5C9DB53EA}"/>
              </a:ext>
            </a:extLst>
          </p:cNvPr>
          <p:cNvSpPr txBox="1"/>
          <p:nvPr/>
        </p:nvSpPr>
        <p:spPr>
          <a:xfrm>
            <a:off x="5761286" y="2490477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’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7D51246D-0145-4EAC-9BC8-074D22242845}"/>
              </a:ext>
            </a:extLst>
          </p:cNvPr>
          <p:cNvSpPr/>
          <p:nvPr/>
        </p:nvSpPr>
        <p:spPr>
          <a:xfrm rot="12576238">
            <a:off x="4314396" y="2047396"/>
            <a:ext cx="362112" cy="385604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C5C054-BAEA-4229-AD37-623F3564C5C8}"/>
              </a:ext>
            </a:extLst>
          </p:cNvPr>
          <p:cNvSpPr txBox="1"/>
          <p:nvPr/>
        </p:nvSpPr>
        <p:spPr>
          <a:xfrm>
            <a:off x="4015818" y="21480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8B6A5A9-0491-4671-8BC4-1A23781CD623}"/>
              </a:ext>
            </a:extLst>
          </p:cNvPr>
          <p:cNvSpPr/>
          <p:nvPr/>
        </p:nvSpPr>
        <p:spPr>
          <a:xfrm rot="16200000">
            <a:off x="3005444" y="2347249"/>
            <a:ext cx="376063" cy="2692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2B3B00-E890-4D91-8CB9-443A9C4F458C}"/>
              </a:ext>
            </a:extLst>
          </p:cNvPr>
          <p:cNvSpPr/>
          <p:nvPr/>
        </p:nvSpPr>
        <p:spPr>
          <a:xfrm rot="16200000">
            <a:off x="7160102" y="912571"/>
            <a:ext cx="376063" cy="55683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F5813D-D7DF-4A64-8B0B-6A8E6949C1CF}"/>
                  </a:ext>
                </a:extLst>
              </p:cNvPr>
              <p:cNvSpPr txBox="1"/>
              <p:nvPr/>
            </p:nvSpPr>
            <p:spPr>
              <a:xfrm>
                <a:off x="3052618" y="388148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F5813D-D7DF-4A64-8B0B-6A8E6949C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18" y="3881481"/>
                <a:ext cx="45719" cy="369332"/>
              </a:xfrm>
              <a:prstGeom prst="rect">
                <a:avLst/>
              </a:prstGeom>
              <a:blipFill>
                <a:blip r:embed="rId3"/>
                <a:stretch>
                  <a:fillRect l="-142857" r="-5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1FED7-7D59-42F1-8737-1FA2AD3EC8BA}"/>
                  </a:ext>
                </a:extLst>
              </p:cNvPr>
              <p:cNvSpPr txBox="1"/>
              <p:nvPr/>
            </p:nvSpPr>
            <p:spPr>
              <a:xfrm>
                <a:off x="7195594" y="388148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1FED7-7D59-42F1-8737-1FA2AD3E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94" y="3881481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112500" r="-4375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26EC077-5BB9-4537-99B9-345F708A1499}"/>
              </a:ext>
            </a:extLst>
          </p:cNvPr>
          <p:cNvSpPr txBox="1"/>
          <p:nvPr/>
        </p:nvSpPr>
        <p:spPr>
          <a:xfrm>
            <a:off x="3052618" y="4959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1999D9-54A3-485D-AC82-94E27E230E23}"/>
              </a:ext>
            </a:extLst>
          </p:cNvPr>
          <p:cNvSpPr txBox="1"/>
          <p:nvPr/>
        </p:nvSpPr>
        <p:spPr>
          <a:xfrm>
            <a:off x="7142633" y="495992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</a:t>
            </a:r>
          </a:p>
        </p:txBody>
      </p:sp>
    </p:spTree>
    <p:extLst>
      <p:ext uri="{BB962C8B-B14F-4D97-AF65-F5344CB8AC3E}">
        <p14:creationId xmlns:p14="http://schemas.microsoft.com/office/powerpoint/2010/main" val="4327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A1B4F2-9A1E-4A4D-AFE9-5A7146D52E58}"/>
              </a:ext>
            </a:extLst>
          </p:cNvPr>
          <p:cNvCxnSpPr>
            <a:cxnSpLocks/>
          </p:cNvCxnSpPr>
          <p:nvPr/>
        </p:nvCxnSpPr>
        <p:spPr>
          <a:xfrm>
            <a:off x="1052950" y="3401291"/>
            <a:ext cx="9929091" cy="278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B18C80-4FE6-48A6-BD54-6B713E1D0746}"/>
              </a:ext>
            </a:extLst>
          </p:cNvPr>
          <p:cNvCxnSpPr>
            <a:cxnSpLocks/>
          </p:cNvCxnSpPr>
          <p:nvPr/>
        </p:nvCxnSpPr>
        <p:spPr>
          <a:xfrm flipH="1">
            <a:off x="1801096" y="2299855"/>
            <a:ext cx="2955636" cy="110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70F4B6-641E-499A-8D2B-43425E62A6C4}"/>
              </a:ext>
            </a:extLst>
          </p:cNvPr>
          <p:cNvCxnSpPr>
            <a:cxnSpLocks/>
          </p:cNvCxnSpPr>
          <p:nvPr/>
        </p:nvCxnSpPr>
        <p:spPr>
          <a:xfrm>
            <a:off x="4756732" y="2299855"/>
            <a:ext cx="2581560" cy="110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71ABDE8-DBC6-49EB-817D-A63C3839558B}"/>
              </a:ext>
            </a:extLst>
          </p:cNvPr>
          <p:cNvSpPr/>
          <p:nvPr/>
        </p:nvSpPr>
        <p:spPr>
          <a:xfrm>
            <a:off x="2142838" y="3284683"/>
            <a:ext cx="83128" cy="2332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61395-DCB0-456D-9A86-A75006D266D8}"/>
              </a:ext>
            </a:extLst>
          </p:cNvPr>
          <p:cNvSpPr txBox="1"/>
          <p:nvPr/>
        </p:nvSpPr>
        <p:spPr>
          <a:xfrm>
            <a:off x="2331335" y="3100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B0790-881A-4EF5-BF45-3E5FF218B580}"/>
                  </a:ext>
                </a:extLst>
              </p:cNvPr>
              <p:cNvSpPr txBox="1"/>
              <p:nvPr/>
            </p:nvSpPr>
            <p:spPr>
              <a:xfrm>
                <a:off x="6456686" y="305030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3B0790-881A-4EF5-BF45-3E5FF218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686" y="3050309"/>
                <a:ext cx="45719" cy="369332"/>
              </a:xfrm>
              <a:prstGeom prst="rect">
                <a:avLst/>
              </a:prstGeom>
              <a:blipFill>
                <a:blip r:embed="rId2"/>
                <a:stretch>
                  <a:fillRect l="-175000" r="-4875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B512C236-EA8E-4294-AF3F-8DA1841E0E71}"/>
              </a:ext>
            </a:extLst>
          </p:cNvPr>
          <p:cNvSpPr/>
          <p:nvPr/>
        </p:nvSpPr>
        <p:spPr>
          <a:xfrm rot="13746037">
            <a:off x="6985191" y="3204504"/>
            <a:ext cx="147774" cy="2332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F0384-66CD-4A54-9F57-9159559258DB}"/>
              </a:ext>
            </a:extLst>
          </p:cNvPr>
          <p:cNvCxnSpPr>
            <a:cxnSpLocks/>
          </p:cNvCxnSpPr>
          <p:nvPr/>
        </p:nvCxnSpPr>
        <p:spPr>
          <a:xfrm>
            <a:off x="4765962" y="2299854"/>
            <a:ext cx="5366330" cy="1119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89040C-D6B7-4D12-9573-79028137BE6F}"/>
              </a:ext>
            </a:extLst>
          </p:cNvPr>
          <p:cNvSpPr txBox="1"/>
          <p:nvPr/>
        </p:nvSpPr>
        <p:spPr>
          <a:xfrm>
            <a:off x="8687266" y="31058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u’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9D260C2-EB45-40DF-8E83-C85332118D96}"/>
              </a:ext>
            </a:extLst>
          </p:cNvPr>
          <p:cNvSpPr/>
          <p:nvPr/>
        </p:nvSpPr>
        <p:spPr>
          <a:xfrm rot="13746037">
            <a:off x="9476034" y="3241328"/>
            <a:ext cx="147774" cy="23321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C55F5-E342-4CA3-9B7D-F80A8C10F955}"/>
              </a:ext>
            </a:extLst>
          </p:cNvPr>
          <p:cNvSpPr txBox="1"/>
          <p:nvPr/>
        </p:nvSpPr>
        <p:spPr>
          <a:xfrm>
            <a:off x="5096023" y="2834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9170541-BAA5-4A55-8CE9-69473BA04F9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405723" y="2757055"/>
            <a:ext cx="253722" cy="2621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197B1E5-25EB-4BF5-9899-42D845FF21A8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239242" y="3215501"/>
            <a:ext cx="213603" cy="1903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1B68BE-506A-45BC-83FB-DEDED7CA13F7}"/>
              </a:ext>
            </a:extLst>
          </p:cNvPr>
          <p:cNvSpPr txBox="1"/>
          <p:nvPr/>
        </p:nvSpPr>
        <p:spPr>
          <a:xfrm>
            <a:off x="4503010" y="2757055"/>
            <a:ext cx="2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8B6A5A9-0491-4671-8BC4-1A23781CD623}"/>
              </a:ext>
            </a:extLst>
          </p:cNvPr>
          <p:cNvSpPr/>
          <p:nvPr/>
        </p:nvSpPr>
        <p:spPr>
          <a:xfrm rot="16200000">
            <a:off x="3127825" y="2224869"/>
            <a:ext cx="376063" cy="29371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02B3B00-E890-4D91-8CB9-443A9C4F458C}"/>
              </a:ext>
            </a:extLst>
          </p:cNvPr>
          <p:cNvSpPr/>
          <p:nvPr/>
        </p:nvSpPr>
        <p:spPr>
          <a:xfrm rot="16200000">
            <a:off x="7270334" y="1022802"/>
            <a:ext cx="376063" cy="5347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F5813D-D7DF-4A64-8B0B-6A8E6949C1CF}"/>
                  </a:ext>
                </a:extLst>
              </p:cNvPr>
              <p:cNvSpPr txBox="1"/>
              <p:nvPr/>
            </p:nvSpPr>
            <p:spPr>
              <a:xfrm>
                <a:off x="3052618" y="388148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F5813D-D7DF-4A64-8B0B-6A8E6949C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18" y="3881481"/>
                <a:ext cx="45719" cy="369332"/>
              </a:xfrm>
              <a:prstGeom prst="rect">
                <a:avLst/>
              </a:prstGeom>
              <a:blipFill>
                <a:blip r:embed="rId3"/>
                <a:stretch>
                  <a:fillRect l="-142857" r="-5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1FED7-7D59-42F1-8737-1FA2AD3EC8BA}"/>
                  </a:ext>
                </a:extLst>
              </p:cNvPr>
              <p:cNvSpPr txBox="1"/>
              <p:nvPr/>
            </p:nvSpPr>
            <p:spPr>
              <a:xfrm>
                <a:off x="7195594" y="388148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D1FED7-7D59-42F1-8737-1FA2AD3E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94" y="3881481"/>
                <a:ext cx="45719" cy="369332"/>
              </a:xfrm>
              <a:prstGeom prst="rect">
                <a:avLst/>
              </a:prstGeom>
              <a:blipFill>
                <a:blip r:embed="rId4"/>
                <a:stretch>
                  <a:fillRect l="-112500" r="-4375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136135-E77F-4854-A81B-A7B343353D95}"/>
              </a:ext>
            </a:extLst>
          </p:cNvPr>
          <p:cNvCxnSpPr>
            <a:cxnSpLocks/>
          </p:cNvCxnSpPr>
          <p:nvPr/>
        </p:nvCxnSpPr>
        <p:spPr>
          <a:xfrm>
            <a:off x="4784435" y="2309091"/>
            <a:ext cx="0" cy="110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A1B4F2-9A1E-4A4D-AFE9-5A7146D52E58}"/>
              </a:ext>
            </a:extLst>
          </p:cNvPr>
          <p:cNvCxnSpPr>
            <a:cxnSpLocks/>
          </p:cNvCxnSpPr>
          <p:nvPr/>
        </p:nvCxnSpPr>
        <p:spPr>
          <a:xfrm>
            <a:off x="1052950" y="3401291"/>
            <a:ext cx="9929091" cy="278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61395-DCB0-456D-9A86-A75006D266D8}"/>
                  </a:ext>
                </a:extLst>
              </p:cNvPr>
              <p:cNvSpPr txBox="1"/>
              <p:nvPr/>
            </p:nvSpPr>
            <p:spPr>
              <a:xfrm>
                <a:off x="1234012" y="3517899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61395-DCB0-456D-9A86-A75006D2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12" y="3517899"/>
                <a:ext cx="3638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26EC077-5BB9-4537-99B9-345F708A1499}"/>
              </a:ext>
            </a:extLst>
          </p:cNvPr>
          <p:cNvSpPr txBox="1"/>
          <p:nvPr/>
        </p:nvSpPr>
        <p:spPr>
          <a:xfrm>
            <a:off x="3902972" y="12469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1999D9-54A3-485D-AC82-94E27E230E23}"/>
              </a:ext>
            </a:extLst>
          </p:cNvPr>
          <p:cNvSpPr txBox="1"/>
          <p:nvPr/>
        </p:nvSpPr>
        <p:spPr>
          <a:xfrm>
            <a:off x="5675517" y="1246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E62DCB0-ED9E-4137-8AD5-2D30C1713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3" r="77008" b="7411"/>
          <a:stretch/>
        </p:blipFill>
        <p:spPr>
          <a:xfrm>
            <a:off x="4056219" y="969818"/>
            <a:ext cx="1328810" cy="4830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3D5E96-1ACB-407B-BE7D-82312A845A69}"/>
                  </a:ext>
                </a:extLst>
              </p:cNvPr>
              <p:cNvSpPr txBox="1"/>
              <p:nvPr/>
            </p:nvSpPr>
            <p:spPr>
              <a:xfrm>
                <a:off x="10253914" y="35178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3D5E96-1ACB-407B-BE7D-82312A84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914" y="351789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45ED16B-76BB-48F9-8C78-8EC8B2195993}"/>
              </a:ext>
            </a:extLst>
          </p:cNvPr>
          <p:cNvSpPr/>
          <p:nvPr/>
        </p:nvSpPr>
        <p:spPr>
          <a:xfrm>
            <a:off x="1337444" y="3316496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385E92-2925-4DD0-AE9F-82B980503DBD}"/>
              </a:ext>
            </a:extLst>
          </p:cNvPr>
          <p:cNvSpPr/>
          <p:nvPr/>
        </p:nvSpPr>
        <p:spPr>
          <a:xfrm>
            <a:off x="10384757" y="3350491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5615AB-21E4-41EC-B639-A3ADB6F279A6}"/>
                  </a:ext>
                </a:extLst>
              </p:cNvPr>
              <p:cNvSpPr txBox="1"/>
              <p:nvPr/>
            </p:nvSpPr>
            <p:spPr>
              <a:xfrm>
                <a:off x="5231782" y="5860602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5615AB-21E4-41EC-B639-A3ADB6F2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82" y="5860602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9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A1B4F2-9A1E-4A4D-AFE9-5A7146D52E58}"/>
              </a:ext>
            </a:extLst>
          </p:cNvPr>
          <p:cNvCxnSpPr>
            <a:cxnSpLocks/>
          </p:cNvCxnSpPr>
          <p:nvPr/>
        </p:nvCxnSpPr>
        <p:spPr>
          <a:xfrm>
            <a:off x="1052950" y="3401291"/>
            <a:ext cx="9929091" cy="278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61395-DCB0-456D-9A86-A75006D266D8}"/>
                  </a:ext>
                </a:extLst>
              </p:cNvPr>
              <p:cNvSpPr txBox="1"/>
              <p:nvPr/>
            </p:nvSpPr>
            <p:spPr>
              <a:xfrm>
                <a:off x="1234012" y="3517899"/>
                <a:ext cx="46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61395-DCB0-456D-9A86-A75006D2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12" y="3517899"/>
                <a:ext cx="4619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6EC077-5BB9-4537-99B9-345F708A1499}"/>
                  </a:ext>
                </a:extLst>
              </p:cNvPr>
              <p:cNvSpPr txBox="1"/>
              <p:nvPr/>
            </p:nvSpPr>
            <p:spPr>
              <a:xfrm>
                <a:off x="3902972" y="1246909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6EC077-5BB9-4537-99B9-345F708A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72" y="1246909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C1999D9-54A3-485D-AC82-94E27E230E23}"/>
                  </a:ext>
                </a:extLst>
              </p:cNvPr>
              <p:cNvSpPr txBox="1"/>
              <p:nvPr/>
            </p:nvSpPr>
            <p:spPr>
              <a:xfrm>
                <a:off x="6040622" y="124690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C1999D9-54A3-485D-AC82-94E27E23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22" y="1246909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FE62DCB0-ED9E-4137-8AD5-2D30C17132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63" r="77008" b="7411"/>
          <a:stretch/>
        </p:blipFill>
        <p:spPr>
          <a:xfrm>
            <a:off x="4056219" y="969818"/>
            <a:ext cx="1328810" cy="4830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3D5E96-1ACB-407B-BE7D-82312A845A69}"/>
                  </a:ext>
                </a:extLst>
              </p:cNvPr>
              <p:cNvSpPr txBox="1"/>
              <p:nvPr/>
            </p:nvSpPr>
            <p:spPr>
              <a:xfrm>
                <a:off x="10253914" y="3517899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3D5E96-1ACB-407B-BE7D-82312A84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914" y="3517899"/>
                <a:ext cx="4238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45ED16B-76BB-48F9-8C78-8EC8B2195993}"/>
              </a:ext>
            </a:extLst>
          </p:cNvPr>
          <p:cNvSpPr/>
          <p:nvPr/>
        </p:nvSpPr>
        <p:spPr>
          <a:xfrm>
            <a:off x="1337444" y="3316496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385E92-2925-4DD0-AE9F-82B980503DBD}"/>
              </a:ext>
            </a:extLst>
          </p:cNvPr>
          <p:cNvSpPr/>
          <p:nvPr/>
        </p:nvSpPr>
        <p:spPr>
          <a:xfrm>
            <a:off x="10384757" y="3350491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E9EC86-CF53-46D2-B457-D4609CE97E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63" r="77008" b="7411"/>
          <a:stretch/>
        </p:blipFill>
        <p:spPr>
          <a:xfrm rot="10800000">
            <a:off x="6989141" y="999901"/>
            <a:ext cx="1328810" cy="4830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6BBCF-E0B4-4A51-964F-06D741A452F3}"/>
                  </a:ext>
                </a:extLst>
              </p:cNvPr>
              <p:cNvSpPr txBox="1"/>
              <p:nvPr/>
            </p:nvSpPr>
            <p:spPr>
              <a:xfrm>
                <a:off x="8595773" y="1246909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6BBCF-E0B4-4A51-964F-06D741A45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773" y="1246909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A57F2B-0421-49F9-8FFB-04E70B737AC2}"/>
                  </a:ext>
                </a:extLst>
              </p:cNvPr>
              <p:cNvSpPr txBox="1"/>
              <p:nvPr/>
            </p:nvSpPr>
            <p:spPr>
              <a:xfrm>
                <a:off x="5231782" y="5860602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A57F2B-0421-49F9-8FFB-04E70B73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82" y="5860602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82D84-D707-42E1-AE93-E62E8D3203EC}"/>
                  </a:ext>
                </a:extLst>
              </p:cNvPr>
              <p:cNvSpPr txBox="1"/>
              <p:nvPr/>
            </p:nvSpPr>
            <p:spPr>
              <a:xfrm>
                <a:off x="6815818" y="5860602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82D84-D707-42E1-AE93-E62E8D32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818" y="5860602"/>
                <a:ext cx="488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9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E62DCB0-ED9E-4137-8AD5-2D30C1713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3" r="77008" b="7411"/>
          <a:stretch/>
        </p:blipFill>
        <p:spPr>
          <a:xfrm>
            <a:off x="2319785" y="969818"/>
            <a:ext cx="1328810" cy="48306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A1B4F2-9A1E-4A4D-AFE9-5A7146D52E58}"/>
              </a:ext>
            </a:extLst>
          </p:cNvPr>
          <p:cNvCxnSpPr>
            <a:cxnSpLocks/>
          </p:cNvCxnSpPr>
          <p:nvPr/>
        </p:nvCxnSpPr>
        <p:spPr>
          <a:xfrm>
            <a:off x="1052950" y="3401291"/>
            <a:ext cx="4661913" cy="130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61395-DCB0-456D-9A86-A75006D266D8}"/>
                  </a:ext>
                </a:extLst>
              </p:cNvPr>
              <p:cNvSpPr txBox="1"/>
              <p:nvPr/>
            </p:nvSpPr>
            <p:spPr>
              <a:xfrm>
                <a:off x="1234012" y="3517899"/>
                <a:ext cx="46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61395-DCB0-456D-9A86-A75006D2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12" y="3517899"/>
                <a:ext cx="4619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6EC077-5BB9-4537-99B9-345F708A1499}"/>
                  </a:ext>
                </a:extLst>
              </p:cNvPr>
              <p:cNvSpPr txBox="1"/>
              <p:nvPr/>
            </p:nvSpPr>
            <p:spPr>
              <a:xfrm>
                <a:off x="2319785" y="1246909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6EC077-5BB9-4537-99B9-345F708A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785" y="1246909"/>
                <a:ext cx="4726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C1999D9-54A3-485D-AC82-94E27E230E23}"/>
                  </a:ext>
                </a:extLst>
              </p:cNvPr>
              <p:cNvSpPr txBox="1"/>
              <p:nvPr/>
            </p:nvSpPr>
            <p:spPr>
              <a:xfrm>
                <a:off x="3789209" y="124690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C1999D9-54A3-485D-AC82-94E27E23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09" y="1246909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3D5E96-1ACB-407B-BE7D-82312A845A69}"/>
                  </a:ext>
                </a:extLst>
              </p:cNvPr>
              <p:cNvSpPr txBox="1"/>
              <p:nvPr/>
            </p:nvSpPr>
            <p:spPr>
              <a:xfrm>
                <a:off x="10253914" y="3517899"/>
                <a:ext cx="423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3D5E96-1ACB-407B-BE7D-82312A84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914" y="3517899"/>
                <a:ext cx="4238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45ED16B-76BB-48F9-8C78-8EC8B2195993}"/>
              </a:ext>
            </a:extLst>
          </p:cNvPr>
          <p:cNvSpPr/>
          <p:nvPr/>
        </p:nvSpPr>
        <p:spPr>
          <a:xfrm>
            <a:off x="1337444" y="3316496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385E92-2925-4DD0-AE9F-82B980503DBD}"/>
              </a:ext>
            </a:extLst>
          </p:cNvPr>
          <p:cNvSpPr/>
          <p:nvPr/>
        </p:nvSpPr>
        <p:spPr>
          <a:xfrm>
            <a:off x="10384757" y="3350491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E9EC86-CF53-46D2-B457-D4609CE97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3" r="77008" b="7411"/>
          <a:stretch/>
        </p:blipFill>
        <p:spPr>
          <a:xfrm rot="10800000">
            <a:off x="8319179" y="999901"/>
            <a:ext cx="1328810" cy="4830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6BBCF-E0B4-4A51-964F-06D741A452F3}"/>
                  </a:ext>
                </a:extLst>
              </p:cNvPr>
              <p:cNvSpPr txBox="1"/>
              <p:nvPr/>
            </p:nvSpPr>
            <p:spPr>
              <a:xfrm>
                <a:off x="9435915" y="1246909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6BBCF-E0B4-4A51-964F-06D741A45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915" y="1246909"/>
                <a:ext cx="4726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A57F2B-0421-49F9-8FFB-04E70B737AC2}"/>
                  </a:ext>
                </a:extLst>
              </p:cNvPr>
              <p:cNvSpPr txBox="1"/>
              <p:nvPr/>
            </p:nvSpPr>
            <p:spPr>
              <a:xfrm>
                <a:off x="3306128" y="588523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A57F2B-0421-49F9-8FFB-04E70B73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28" y="5885231"/>
                <a:ext cx="4830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82D84-D707-42E1-AE93-E62E8D3203EC}"/>
                  </a:ext>
                </a:extLst>
              </p:cNvPr>
              <p:cNvSpPr txBox="1"/>
              <p:nvPr/>
            </p:nvSpPr>
            <p:spPr>
              <a:xfrm>
                <a:off x="8158592" y="5885231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82D84-D707-42E1-AE93-E62E8D32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92" y="5885231"/>
                <a:ext cx="488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26F4F-ED99-4A5C-856D-54BA5304FF7A}"/>
              </a:ext>
            </a:extLst>
          </p:cNvPr>
          <p:cNvCxnSpPr>
            <a:cxnSpLocks/>
          </p:cNvCxnSpPr>
          <p:nvPr/>
        </p:nvCxnSpPr>
        <p:spPr>
          <a:xfrm>
            <a:off x="6714836" y="3412121"/>
            <a:ext cx="4419605" cy="123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94C098-54FC-4872-9072-70AA34564379}"/>
                  </a:ext>
                </a:extLst>
              </p:cNvPr>
              <p:cNvSpPr txBox="1"/>
              <p:nvPr/>
            </p:nvSpPr>
            <p:spPr>
              <a:xfrm>
                <a:off x="5022430" y="3483904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94C098-54FC-4872-9072-70AA3456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30" y="3483904"/>
                <a:ext cx="451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09F504F-A757-4EBE-972A-FF1B222F8286}"/>
              </a:ext>
            </a:extLst>
          </p:cNvPr>
          <p:cNvSpPr/>
          <p:nvPr/>
        </p:nvSpPr>
        <p:spPr>
          <a:xfrm>
            <a:off x="5153273" y="3316496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39F9C-A4AE-4C92-892A-0D1F5C20D2EF}"/>
                  </a:ext>
                </a:extLst>
              </p:cNvPr>
              <p:cNvSpPr txBox="1"/>
              <p:nvPr/>
            </p:nvSpPr>
            <p:spPr>
              <a:xfrm>
                <a:off x="7596688" y="124690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39F9C-A4AE-4C92-892A-0D1F5C20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88" y="1246909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2F135D-4424-4781-AD54-7705EDECB411}"/>
                  </a:ext>
                </a:extLst>
              </p:cNvPr>
              <p:cNvSpPr txBox="1"/>
              <p:nvPr/>
            </p:nvSpPr>
            <p:spPr>
              <a:xfrm>
                <a:off x="6974543" y="3483904"/>
                <a:ext cx="6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2F135D-4424-4781-AD54-7705EDECB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43" y="3483904"/>
                <a:ext cx="624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254B778-12B6-459B-8949-465D32E25ED7}"/>
              </a:ext>
            </a:extLst>
          </p:cNvPr>
          <p:cNvSpPr/>
          <p:nvPr/>
        </p:nvSpPr>
        <p:spPr>
          <a:xfrm>
            <a:off x="7105386" y="3316496"/>
            <a:ext cx="157018" cy="1570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0A342-5CC4-45F6-9725-3BF368E8686A}"/>
              </a:ext>
            </a:extLst>
          </p:cNvPr>
          <p:cNvSpPr txBox="1"/>
          <p:nvPr/>
        </p:nvSpPr>
        <p:spPr>
          <a:xfrm>
            <a:off x="1035682" y="668812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a.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0B011-CF01-42AB-B1B7-F0F3B6A80C24}"/>
              </a:ext>
            </a:extLst>
          </p:cNvPr>
          <p:cNvSpPr txBox="1"/>
          <p:nvPr/>
        </p:nvSpPr>
        <p:spPr>
          <a:xfrm>
            <a:off x="6566900" y="668812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02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B2FA6CF-B2CF-4792-AACC-8C1C58B1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64" y="606307"/>
            <a:ext cx="10236071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Lenses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Sequoia Ploeg</dc:creator>
  <cp:lastModifiedBy>Sequoia Ploeg</cp:lastModifiedBy>
  <cp:revision>2</cp:revision>
  <dcterms:created xsi:type="dcterms:W3CDTF">2022-04-18T04:43:49Z</dcterms:created>
  <dcterms:modified xsi:type="dcterms:W3CDTF">2022-04-18T06:13:52Z</dcterms:modified>
</cp:coreProperties>
</file>