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0" r:id="rId4"/>
    <p:sldId id="259" r:id="rId5"/>
    <p:sldId id="276" r:id="rId6"/>
    <p:sldId id="260" r:id="rId7"/>
    <p:sldId id="261" r:id="rId8"/>
    <p:sldId id="262" r:id="rId9"/>
    <p:sldId id="273" r:id="rId10"/>
    <p:sldId id="277" r:id="rId11"/>
    <p:sldId id="263" r:id="rId12"/>
    <p:sldId id="274" r:id="rId13"/>
    <p:sldId id="275" r:id="rId14"/>
    <p:sldId id="272" r:id="rId15"/>
    <p:sldId id="264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FC74D-7EEE-4A01-9245-BDFA1A15C44A}" v="114" dt="2022-12-02T01:23:5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quoiaandrade@gmail.com" userId="0df6f9c7e91e2f1d" providerId="LiveId" clId="{650FC74D-7EEE-4A01-9245-BDFA1A15C44A}"/>
    <pc:docChg chg="undo custSel addSld delSld modSld sldOrd">
      <pc:chgData name="sequoiaandrade@gmail.com" userId="0df6f9c7e91e2f1d" providerId="LiveId" clId="{650FC74D-7EEE-4A01-9245-BDFA1A15C44A}" dt="2022-12-14T05:50:43.537" v="7926" actId="1076"/>
      <pc:docMkLst>
        <pc:docMk/>
      </pc:docMkLst>
      <pc:sldChg chg="addSp modSp mod ord">
        <pc:chgData name="sequoiaandrade@gmail.com" userId="0df6f9c7e91e2f1d" providerId="LiveId" clId="{650FC74D-7EEE-4A01-9245-BDFA1A15C44A}" dt="2022-12-02T01:02:06.727" v="7786" actId="20577"/>
        <pc:sldMkLst>
          <pc:docMk/>
          <pc:sldMk cId="3860527312" sldId="258"/>
        </pc:sldMkLst>
        <pc:spChg chg="mod">
          <ac:chgData name="sequoiaandrade@gmail.com" userId="0df6f9c7e91e2f1d" providerId="LiveId" clId="{650FC74D-7EEE-4A01-9245-BDFA1A15C44A}" dt="2022-12-02T01:02:06.727" v="7786" actId="20577"/>
          <ac:spMkLst>
            <pc:docMk/>
            <pc:sldMk cId="3860527312" sldId="258"/>
            <ac:spMk id="3" creationId="{26734B7D-1AEE-2D37-997B-4401EE358834}"/>
          </ac:spMkLst>
        </pc:spChg>
        <pc:graphicFrameChg chg="add modGraphic">
          <ac:chgData name="sequoiaandrade@gmail.com" userId="0df6f9c7e91e2f1d" providerId="LiveId" clId="{650FC74D-7EEE-4A01-9245-BDFA1A15C44A}" dt="2022-12-01T20:42:24.838" v="6201" actId="27309"/>
          <ac:graphicFrameMkLst>
            <pc:docMk/>
            <pc:sldMk cId="3860527312" sldId="258"/>
            <ac:graphicFrameMk id="5" creationId="{6F98DDFB-055D-62E2-B845-8CCB5DC6EEF2}"/>
          </ac:graphicFrameMkLst>
        </pc:graphicFrameChg>
      </pc:sldChg>
      <pc:sldChg chg="addSp delSp modSp mod">
        <pc:chgData name="sequoiaandrade@gmail.com" userId="0df6f9c7e91e2f1d" providerId="LiveId" clId="{650FC74D-7EEE-4A01-9245-BDFA1A15C44A}" dt="2022-12-14T05:50:43.537" v="7926" actId="1076"/>
        <pc:sldMkLst>
          <pc:docMk/>
          <pc:sldMk cId="2158109774" sldId="259"/>
        </pc:sldMkLst>
        <pc:spChg chg="mod">
          <ac:chgData name="sequoiaandrade@gmail.com" userId="0df6f9c7e91e2f1d" providerId="LiveId" clId="{650FC74D-7EEE-4A01-9245-BDFA1A15C44A}" dt="2022-11-28T05:56:41.940" v="1463" actId="1076"/>
          <ac:spMkLst>
            <pc:docMk/>
            <pc:sldMk cId="2158109774" sldId="259"/>
            <ac:spMk id="3" creationId="{3E2A0D60-54C2-64E5-A45B-B692FFED70EB}"/>
          </ac:spMkLst>
        </pc:spChg>
        <pc:spChg chg="mod">
          <ac:chgData name="sequoiaandrade@gmail.com" userId="0df6f9c7e91e2f1d" providerId="LiveId" clId="{650FC74D-7EEE-4A01-9245-BDFA1A15C44A}" dt="2022-11-28T05:34:21.310" v="1203" actId="13926"/>
          <ac:spMkLst>
            <pc:docMk/>
            <pc:sldMk cId="2158109774" sldId="259"/>
            <ac:spMk id="4" creationId="{DAA42990-63D7-3D18-2CD9-DF3594FAF72D}"/>
          </ac:spMkLst>
        </pc:spChg>
        <pc:spChg chg="add mod">
          <ac:chgData name="sequoiaandrade@gmail.com" userId="0df6f9c7e91e2f1d" providerId="LiveId" clId="{650FC74D-7EEE-4A01-9245-BDFA1A15C44A}" dt="2022-11-28T05:56:57.906" v="1485" actId="1035"/>
          <ac:spMkLst>
            <pc:docMk/>
            <pc:sldMk cId="2158109774" sldId="259"/>
            <ac:spMk id="9" creationId="{282099D1-1F32-04FD-98F5-028C40161B40}"/>
          </ac:spMkLst>
        </pc:spChg>
        <pc:spChg chg="add del mod">
          <ac:chgData name="sequoiaandrade@gmail.com" userId="0df6f9c7e91e2f1d" providerId="LiveId" clId="{650FC74D-7EEE-4A01-9245-BDFA1A15C44A}" dt="2022-11-28T05:57:24.016" v="1491"/>
          <ac:spMkLst>
            <pc:docMk/>
            <pc:sldMk cId="2158109774" sldId="259"/>
            <ac:spMk id="10" creationId="{D9F89181-7F93-432B-6061-7052C841E252}"/>
          </ac:spMkLst>
        </pc:spChg>
        <pc:spChg chg="add mod">
          <ac:chgData name="sequoiaandrade@gmail.com" userId="0df6f9c7e91e2f1d" providerId="LiveId" clId="{650FC74D-7EEE-4A01-9245-BDFA1A15C44A}" dt="2022-11-28T05:58:13.058" v="1577" actId="20577"/>
          <ac:spMkLst>
            <pc:docMk/>
            <pc:sldMk cId="2158109774" sldId="259"/>
            <ac:spMk id="11" creationId="{59AF1AA4-2473-1934-7209-B3BA2C5ACC7B}"/>
          </ac:spMkLst>
        </pc:spChg>
        <pc:picChg chg="add mod">
          <ac:chgData name="sequoiaandrade@gmail.com" userId="0df6f9c7e91e2f1d" providerId="LiveId" clId="{650FC74D-7EEE-4A01-9245-BDFA1A15C44A}" dt="2022-11-28T05:56:57.906" v="1485" actId="1035"/>
          <ac:picMkLst>
            <pc:docMk/>
            <pc:sldMk cId="2158109774" sldId="259"/>
            <ac:picMk id="5" creationId="{CE21AB6F-1631-C38D-D748-28BBD586B925}"/>
          </ac:picMkLst>
        </pc:picChg>
        <pc:picChg chg="add mod">
          <ac:chgData name="sequoiaandrade@gmail.com" userId="0df6f9c7e91e2f1d" providerId="LiveId" clId="{650FC74D-7EEE-4A01-9245-BDFA1A15C44A}" dt="2022-11-28T05:57:07.293" v="1488" actId="1076"/>
          <ac:picMkLst>
            <pc:docMk/>
            <pc:sldMk cId="2158109774" sldId="259"/>
            <ac:picMk id="6" creationId="{52460F3E-7D74-9975-9255-D077AD94816B}"/>
          </ac:picMkLst>
        </pc:picChg>
        <pc:picChg chg="add mod">
          <ac:chgData name="sequoiaandrade@gmail.com" userId="0df6f9c7e91e2f1d" providerId="LiveId" clId="{650FC74D-7EEE-4A01-9245-BDFA1A15C44A}" dt="2022-12-14T05:50:43.537" v="7926" actId="1076"/>
          <ac:picMkLst>
            <pc:docMk/>
            <pc:sldMk cId="2158109774" sldId="259"/>
            <ac:picMk id="8" creationId="{2098F5F3-7356-68D9-F9B6-76B4CA2F29B5}"/>
          </ac:picMkLst>
        </pc:picChg>
      </pc:sldChg>
      <pc:sldChg chg="addSp delSp modSp mod">
        <pc:chgData name="sequoiaandrade@gmail.com" userId="0df6f9c7e91e2f1d" providerId="LiveId" clId="{650FC74D-7EEE-4A01-9245-BDFA1A15C44A}" dt="2022-12-01T05:49:59.502" v="4219" actId="1076"/>
        <pc:sldMkLst>
          <pc:docMk/>
          <pc:sldMk cId="2780195954" sldId="260"/>
        </pc:sldMkLst>
        <pc:spChg chg="del mod">
          <ac:chgData name="sequoiaandrade@gmail.com" userId="0df6f9c7e91e2f1d" providerId="LiveId" clId="{650FC74D-7EEE-4A01-9245-BDFA1A15C44A}" dt="2022-11-27T03:37:40.572" v="819" actId="22"/>
          <ac:spMkLst>
            <pc:docMk/>
            <pc:sldMk cId="2780195954" sldId="260"/>
            <ac:spMk id="3" creationId="{E97C44CE-D0F5-DACF-7DE3-0CB4DCBB987C}"/>
          </ac:spMkLst>
        </pc:spChg>
        <pc:spChg chg="mod">
          <ac:chgData name="sequoiaandrade@gmail.com" userId="0df6f9c7e91e2f1d" providerId="LiveId" clId="{650FC74D-7EEE-4A01-9245-BDFA1A15C44A}" dt="2022-11-27T03:37:39.457" v="817" actId="27636"/>
          <ac:spMkLst>
            <pc:docMk/>
            <pc:sldMk cId="2780195954" sldId="260"/>
            <ac:spMk id="4" creationId="{B1B25539-CD89-0D8C-C89B-7F69D936E01D}"/>
          </ac:spMkLst>
        </pc:spChg>
        <pc:spChg chg="add mod">
          <ac:chgData name="sequoiaandrade@gmail.com" userId="0df6f9c7e91e2f1d" providerId="LiveId" clId="{650FC74D-7EEE-4A01-9245-BDFA1A15C44A}" dt="2022-11-27T03:21:12.747" v="463" actId="20577"/>
          <ac:spMkLst>
            <pc:docMk/>
            <pc:sldMk cId="2780195954" sldId="260"/>
            <ac:spMk id="6" creationId="{190D20EA-B397-759A-74FA-FEC79189C0C7}"/>
          </ac:spMkLst>
        </pc:spChg>
        <pc:graphicFrameChg chg="add mod modGraphic">
          <ac:chgData name="sequoiaandrade@gmail.com" userId="0df6f9c7e91e2f1d" providerId="LiveId" clId="{650FC74D-7EEE-4A01-9245-BDFA1A15C44A}" dt="2022-11-27T03:21:02.597" v="461" actId="1076"/>
          <ac:graphicFrameMkLst>
            <pc:docMk/>
            <pc:sldMk cId="2780195954" sldId="260"/>
            <ac:graphicFrameMk id="5" creationId="{DE7B4A8A-F0BA-6553-2691-8CC64EDDE997}"/>
          </ac:graphicFrameMkLst>
        </pc:graphicFrameChg>
        <pc:picChg chg="add mod">
          <ac:chgData name="sequoiaandrade@gmail.com" userId="0df6f9c7e91e2f1d" providerId="LiveId" clId="{650FC74D-7EEE-4A01-9245-BDFA1A15C44A}" dt="2022-12-01T05:49:59.502" v="4219" actId="1076"/>
          <ac:picMkLst>
            <pc:docMk/>
            <pc:sldMk cId="2780195954" sldId="260"/>
            <ac:picMk id="7" creationId="{0A8ACE50-B78C-5198-398A-5F5D024653BB}"/>
          </ac:picMkLst>
        </pc:picChg>
        <pc:picChg chg="add mod ord">
          <ac:chgData name="sequoiaandrade@gmail.com" userId="0df6f9c7e91e2f1d" providerId="LiveId" clId="{650FC74D-7EEE-4A01-9245-BDFA1A15C44A}" dt="2022-11-27T03:37:40.572" v="819" actId="22"/>
          <ac:picMkLst>
            <pc:docMk/>
            <pc:sldMk cId="2780195954" sldId="260"/>
            <ac:picMk id="8" creationId="{5ED16BB1-3085-47E2-BA36-1417CB563116}"/>
          </ac:picMkLst>
        </pc:picChg>
      </pc:sldChg>
      <pc:sldChg chg="addSp delSp modSp mod">
        <pc:chgData name="sequoiaandrade@gmail.com" userId="0df6f9c7e91e2f1d" providerId="LiveId" clId="{650FC74D-7EEE-4A01-9245-BDFA1A15C44A}" dt="2022-12-02T01:13:20.718" v="7867" actId="20577"/>
        <pc:sldMkLst>
          <pc:docMk/>
          <pc:sldMk cId="3634056932" sldId="261"/>
        </pc:sldMkLst>
        <pc:spChg chg="mod">
          <ac:chgData name="sequoiaandrade@gmail.com" userId="0df6f9c7e91e2f1d" providerId="LiveId" clId="{650FC74D-7EEE-4A01-9245-BDFA1A15C44A}" dt="2022-12-02T01:13:20.718" v="7867" actId="20577"/>
          <ac:spMkLst>
            <pc:docMk/>
            <pc:sldMk cId="3634056932" sldId="261"/>
            <ac:spMk id="3" creationId="{E97C44CE-D0F5-DACF-7DE3-0CB4DCBB987C}"/>
          </ac:spMkLst>
        </pc:spChg>
        <pc:spChg chg="del mod">
          <ac:chgData name="sequoiaandrade@gmail.com" userId="0df6f9c7e91e2f1d" providerId="LiveId" clId="{650FC74D-7EEE-4A01-9245-BDFA1A15C44A}" dt="2022-11-28T05:20:31.675" v="1068" actId="3680"/>
          <ac:spMkLst>
            <pc:docMk/>
            <pc:sldMk cId="3634056932" sldId="261"/>
            <ac:spMk id="4" creationId="{B1B25539-CD89-0D8C-C89B-7F69D936E01D}"/>
          </ac:spMkLst>
        </pc:spChg>
        <pc:spChg chg="add mod">
          <ac:chgData name="sequoiaandrade@gmail.com" userId="0df6f9c7e91e2f1d" providerId="LiveId" clId="{650FC74D-7EEE-4A01-9245-BDFA1A15C44A}" dt="2022-12-02T01:09:13.468" v="7844" actId="20577"/>
          <ac:spMkLst>
            <pc:docMk/>
            <pc:sldMk cId="3634056932" sldId="261"/>
            <ac:spMk id="7" creationId="{545A2440-976E-166E-2EC5-F3E571993A81}"/>
          </ac:spMkLst>
        </pc:spChg>
        <pc:graphicFrameChg chg="add mod ord modGraphic">
          <ac:chgData name="sequoiaandrade@gmail.com" userId="0df6f9c7e91e2f1d" providerId="LiveId" clId="{650FC74D-7EEE-4A01-9245-BDFA1A15C44A}" dt="2022-12-01T20:45:23.294" v="6332" actId="20577"/>
          <ac:graphicFrameMkLst>
            <pc:docMk/>
            <pc:sldMk cId="3634056932" sldId="261"/>
            <ac:graphicFrameMk id="5" creationId="{B89D7592-F3C9-9F0C-0A00-78BB4067CF58}"/>
          </ac:graphicFrameMkLst>
        </pc:graphicFrameChg>
        <pc:cxnChg chg="add mod">
          <ac:chgData name="sequoiaandrade@gmail.com" userId="0df6f9c7e91e2f1d" providerId="LiveId" clId="{650FC74D-7EEE-4A01-9245-BDFA1A15C44A}" dt="2022-12-02T01:09:19.250" v="7845" actId="1076"/>
          <ac:cxnSpMkLst>
            <pc:docMk/>
            <pc:sldMk cId="3634056932" sldId="261"/>
            <ac:cxnSpMk id="6" creationId="{62788D1C-066F-910A-F3E4-DFD8ECB779C5}"/>
          </ac:cxnSpMkLst>
        </pc:cxnChg>
        <pc:cxnChg chg="add mod">
          <ac:chgData name="sequoiaandrade@gmail.com" userId="0df6f9c7e91e2f1d" providerId="LiveId" clId="{650FC74D-7EEE-4A01-9245-BDFA1A15C44A}" dt="2022-12-02T01:09:21.927" v="7846" actId="1076"/>
          <ac:cxnSpMkLst>
            <pc:docMk/>
            <pc:sldMk cId="3634056932" sldId="261"/>
            <ac:cxnSpMk id="8" creationId="{4A929928-78CA-CC56-3EF8-4EC7B829CAC3}"/>
          </ac:cxnSpMkLst>
        </pc:cxnChg>
        <pc:cxnChg chg="add mod">
          <ac:chgData name="sequoiaandrade@gmail.com" userId="0df6f9c7e91e2f1d" providerId="LiveId" clId="{650FC74D-7EEE-4A01-9245-BDFA1A15C44A}" dt="2022-12-02T01:09:26.795" v="7847" actId="1076"/>
          <ac:cxnSpMkLst>
            <pc:docMk/>
            <pc:sldMk cId="3634056932" sldId="261"/>
            <ac:cxnSpMk id="9" creationId="{FF478C35-D648-DE1D-2AC1-E03261CC7FD7}"/>
          </ac:cxnSpMkLst>
        </pc:cxnChg>
      </pc:sldChg>
      <pc:sldChg chg="addSp delSp modSp mod">
        <pc:chgData name="sequoiaandrade@gmail.com" userId="0df6f9c7e91e2f1d" providerId="LiveId" clId="{650FC74D-7EEE-4A01-9245-BDFA1A15C44A}" dt="2022-12-01T20:49:51.075" v="6544" actId="27636"/>
        <pc:sldMkLst>
          <pc:docMk/>
          <pc:sldMk cId="1841667604" sldId="262"/>
        </pc:sldMkLst>
        <pc:spChg chg="mod">
          <ac:chgData name="sequoiaandrade@gmail.com" userId="0df6f9c7e91e2f1d" providerId="LiveId" clId="{650FC74D-7EEE-4A01-9245-BDFA1A15C44A}" dt="2022-12-01T20:49:51.075" v="6544" actId="27636"/>
          <ac:spMkLst>
            <pc:docMk/>
            <pc:sldMk cId="1841667604" sldId="262"/>
            <ac:spMk id="3" creationId="{E97C44CE-D0F5-DACF-7DE3-0CB4DCBB987C}"/>
          </ac:spMkLst>
        </pc:spChg>
        <pc:spChg chg="del mod">
          <ac:chgData name="sequoiaandrade@gmail.com" userId="0df6f9c7e91e2f1d" providerId="LiveId" clId="{650FC74D-7EEE-4A01-9245-BDFA1A15C44A}" dt="2022-12-01T18:25:22.482" v="6160" actId="478"/>
          <ac:spMkLst>
            <pc:docMk/>
            <pc:sldMk cId="1841667604" sldId="262"/>
            <ac:spMk id="4" creationId="{B1B25539-CD89-0D8C-C89B-7F69D936E01D}"/>
          </ac:spMkLst>
        </pc:spChg>
        <pc:spChg chg="add mod">
          <ac:chgData name="sequoiaandrade@gmail.com" userId="0df6f9c7e91e2f1d" providerId="LiveId" clId="{650FC74D-7EEE-4A01-9245-BDFA1A15C44A}" dt="2022-12-01T18:25:25.856" v="6161" actId="1076"/>
          <ac:spMkLst>
            <pc:docMk/>
            <pc:sldMk cId="1841667604" sldId="262"/>
            <ac:spMk id="6" creationId="{F7E1B33F-C413-36C1-6121-F39537CAB3A7}"/>
          </ac:spMkLst>
        </pc:spChg>
        <pc:graphicFrameChg chg="add mod modGraphic">
          <ac:chgData name="sequoiaandrade@gmail.com" userId="0df6f9c7e91e2f1d" providerId="LiveId" clId="{650FC74D-7EEE-4A01-9245-BDFA1A15C44A}" dt="2022-12-01T20:49:34.876" v="6523" actId="2061"/>
          <ac:graphicFrameMkLst>
            <pc:docMk/>
            <pc:sldMk cId="1841667604" sldId="262"/>
            <ac:graphicFrameMk id="5" creationId="{FEAB5485-3939-EB34-B0BE-B67B8245ACEE}"/>
          </ac:graphicFrameMkLst>
        </pc:graphicFrameChg>
        <pc:cxnChg chg="add mod">
          <ac:chgData name="sequoiaandrade@gmail.com" userId="0df6f9c7e91e2f1d" providerId="LiveId" clId="{650FC74D-7EEE-4A01-9245-BDFA1A15C44A}" dt="2022-12-01T18:25:35.759" v="6163" actId="1076"/>
          <ac:cxnSpMkLst>
            <pc:docMk/>
            <pc:sldMk cId="1841667604" sldId="262"/>
            <ac:cxnSpMk id="7" creationId="{210656BB-0311-939C-F169-87A11B2AE2D1}"/>
          </ac:cxnSpMkLst>
        </pc:cxnChg>
      </pc:sldChg>
      <pc:sldChg chg="addSp delSp modSp mod">
        <pc:chgData name="sequoiaandrade@gmail.com" userId="0df6f9c7e91e2f1d" providerId="LiveId" clId="{650FC74D-7EEE-4A01-9245-BDFA1A15C44A}" dt="2022-12-01T06:21:07.223" v="4720" actId="255"/>
        <pc:sldMkLst>
          <pc:docMk/>
          <pc:sldMk cId="788449451" sldId="263"/>
        </pc:sldMkLst>
        <pc:spChg chg="mod">
          <ac:chgData name="sequoiaandrade@gmail.com" userId="0df6f9c7e91e2f1d" providerId="LiveId" clId="{650FC74D-7EEE-4A01-9245-BDFA1A15C44A}" dt="2022-11-30T05:34:49.056" v="3337" actId="20577"/>
          <ac:spMkLst>
            <pc:docMk/>
            <pc:sldMk cId="788449451" sldId="263"/>
            <ac:spMk id="2" creationId="{DDE83052-12FB-408B-282F-990DC19EE914}"/>
          </ac:spMkLst>
        </pc:spChg>
        <pc:spChg chg="mod">
          <ac:chgData name="sequoiaandrade@gmail.com" userId="0df6f9c7e91e2f1d" providerId="LiveId" clId="{650FC74D-7EEE-4A01-9245-BDFA1A15C44A}" dt="2022-12-01T06:21:07.223" v="4720" actId="255"/>
          <ac:spMkLst>
            <pc:docMk/>
            <pc:sldMk cId="788449451" sldId="263"/>
            <ac:spMk id="3" creationId="{2E9D5A4A-F6D8-DD4C-C010-718A3296ED10}"/>
          </ac:spMkLst>
        </pc:spChg>
        <pc:spChg chg="add mod">
          <ac:chgData name="sequoiaandrade@gmail.com" userId="0df6f9c7e91e2f1d" providerId="LiveId" clId="{650FC74D-7EEE-4A01-9245-BDFA1A15C44A}" dt="2022-12-01T06:21:00.666" v="4719" actId="27636"/>
          <ac:spMkLst>
            <pc:docMk/>
            <pc:sldMk cId="788449451" sldId="263"/>
            <ac:spMk id="4" creationId="{190A19A9-9042-7C1B-4277-3E11BD2B56C4}"/>
          </ac:spMkLst>
        </pc:spChg>
        <pc:spChg chg="del mod">
          <ac:chgData name="sequoiaandrade@gmail.com" userId="0df6f9c7e91e2f1d" providerId="LiveId" clId="{650FC74D-7EEE-4A01-9245-BDFA1A15C44A}" dt="2022-11-28T06:09:19.600" v="2436"/>
          <ac:spMkLst>
            <pc:docMk/>
            <pc:sldMk cId="788449451" sldId="263"/>
            <ac:spMk id="4" creationId="{9AA5BA85-4965-0FD4-B72E-FED5797084CC}"/>
          </ac:spMkLst>
        </pc:spChg>
        <pc:spChg chg="add del mod">
          <ac:chgData name="sequoiaandrade@gmail.com" userId="0df6f9c7e91e2f1d" providerId="LiveId" clId="{650FC74D-7EEE-4A01-9245-BDFA1A15C44A}" dt="2022-11-30T05:39:46.250" v="3783" actId="478"/>
          <ac:spMkLst>
            <pc:docMk/>
            <pc:sldMk cId="788449451" sldId="263"/>
            <ac:spMk id="7" creationId="{B3AE4665-0346-A60C-92D8-872C4083F522}"/>
          </ac:spMkLst>
        </pc:spChg>
        <pc:spChg chg="add del mod">
          <ac:chgData name="sequoiaandrade@gmail.com" userId="0df6f9c7e91e2f1d" providerId="LiveId" clId="{650FC74D-7EEE-4A01-9245-BDFA1A15C44A}" dt="2022-11-30T05:39:52.546" v="3785" actId="478"/>
          <ac:spMkLst>
            <pc:docMk/>
            <pc:sldMk cId="788449451" sldId="263"/>
            <ac:spMk id="9" creationId="{AFCE9C29-F1A5-435E-56E3-73679D00BEF0}"/>
          </ac:spMkLst>
        </pc:spChg>
        <pc:picChg chg="add del mod">
          <ac:chgData name="sequoiaandrade@gmail.com" userId="0df6f9c7e91e2f1d" providerId="LiveId" clId="{650FC74D-7EEE-4A01-9245-BDFA1A15C44A}" dt="2022-11-30T05:39:24.762" v="3779" actId="478"/>
          <ac:picMkLst>
            <pc:docMk/>
            <pc:sldMk cId="788449451" sldId="263"/>
            <ac:picMk id="6" creationId="{20269F49-8A3C-F967-8C61-3830E3D0C1A0}"/>
          </ac:picMkLst>
        </pc:picChg>
        <pc:picChg chg="add del mod">
          <ac:chgData name="sequoiaandrade@gmail.com" userId="0df6f9c7e91e2f1d" providerId="LiveId" clId="{650FC74D-7EEE-4A01-9245-BDFA1A15C44A}" dt="2022-11-30T05:39:28.385" v="3780" actId="478"/>
          <ac:picMkLst>
            <pc:docMk/>
            <pc:sldMk cId="788449451" sldId="263"/>
            <ac:picMk id="1026" creationId="{BAB75391-CAB7-7748-52F0-07C291FAB424}"/>
          </ac:picMkLst>
        </pc:picChg>
      </pc:sldChg>
      <pc:sldChg chg="modSp mod">
        <pc:chgData name="sequoiaandrade@gmail.com" userId="0df6f9c7e91e2f1d" providerId="LiveId" clId="{650FC74D-7EEE-4A01-9245-BDFA1A15C44A}" dt="2022-12-01T21:44:26.194" v="7771" actId="20577"/>
        <pc:sldMkLst>
          <pc:docMk/>
          <pc:sldMk cId="1592109939" sldId="264"/>
        </pc:sldMkLst>
        <pc:spChg chg="mod">
          <ac:chgData name="sequoiaandrade@gmail.com" userId="0df6f9c7e91e2f1d" providerId="LiveId" clId="{650FC74D-7EEE-4A01-9245-BDFA1A15C44A}" dt="2022-12-01T21:44:26.194" v="7771" actId="20577"/>
          <ac:spMkLst>
            <pc:docMk/>
            <pc:sldMk cId="1592109939" sldId="264"/>
            <ac:spMk id="3" creationId="{D4B1FCCF-3A21-4474-0171-B8A24028C1AE}"/>
          </ac:spMkLst>
        </pc:spChg>
        <pc:spChg chg="mod">
          <ac:chgData name="sequoiaandrade@gmail.com" userId="0df6f9c7e91e2f1d" providerId="LiveId" clId="{650FC74D-7EEE-4A01-9245-BDFA1A15C44A}" dt="2022-11-30T05:32:35.616" v="2997" actId="20577"/>
          <ac:spMkLst>
            <pc:docMk/>
            <pc:sldMk cId="1592109939" sldId="264"/>
            <ac:spMk id="4" creationId="{13A430E8-2672-9BBD-2D31-7E52A673B618}"/>
          </ac:spMkLst>
        </pc:spChg>
      </pc:sldChg>
      <pc:sldChg chg="delSp modSp mod modClrScheme chgLayout">
        <pc:chgData name="sequoiaandrade@gmail.com" userId="0df6f9c7e91e2f1d" providerId="LiveId" clId="{650FC74D-7EEE-4A01-9245-BDFA1A15C44A}" dt="2022-12-01T21:42:44.357" v="7524" actId="20577"/>
        <pc:sldMkLst>
          <pc:docMk/>
          <pc:sldMk cId="793116307" sldId="265"/>
        </pc:sldMkLst>
        <pc:spChg chg="mod ord">
          <ac:chgData name="sequoiaandrade@gmail.com" userId="0df6f9c7e91e2f1d" providerId="LiveId" clId="{650FC74D-7EEE-4A01-9245-BDFA1A15C44A}" dt="2022-11-30T05:34:09.729" v="3286" actId="700"/>
          <ac:spMkLst>
            <pc:docMk/>
            <pc:sldMk cId="793116307" sldId="265"/>
            <ac:spMk id="2" creationId="{5B28DC08-AD15-40E7-F9CC-24BB31C28BE4}"/>
          </ac:spMkLst>
        </pc:spChg>
        <pc:spChg chg="mod ord">
          <ac:chgData name="sequoiaandrade@gmail.com" userId="0df6f9c7e91e2f1d" providerId="LiveId" clId="{650FC74D-7EEE-4A01-9245-BDFA1A15C44A}" dt="2022-12-01T21:42:44.357" v="7524" actId="20577"/>
          <ac:spMkLst>
            <pc:docMk/>
            <pc:sldMk cId="793116307" sldId="265"/>
            <ac:spMk id="3" creationId="{2505E7E7-1FA9-0676-1E6A-BD2E25A4A895}"/>
          </ac:spMkLst>
        </pc:spChg>
        <pc:spChg chg="del mod">
          <ac:chgData name="sequoiaandrade@gmail.com" userId="0df6f9c7e91e2f1d" providerId="LiveId" clId="{650FC74D-7EEE-4A01-9245-BDFA1A15C44A}" dt="2022-11-30T05:34:09.729" v="3286" actId="700"/>
          <ac:spMkLst>
            <pc:docMk/>
            <pc:sldMk cId="793116307" sldId="265"/>
            <ac:spMk id="4" creationId="{A848AA41-5455-0A3C-05FD-4056CC50F007}"/>
          </ac:spMkLst>
        </pc:spChg>
      </pc:sldChg>
      <pc:sldChg chg="addSp modSp mod">
        <pc:chgData name="sequoiaandrade@gmail.com" userId="0df6f9c7e91e2f1d" providerId="LiveId" clId="{650FC74D-7EEE-4A01-9245-BDFA1A15C44A}" dt="2022-11-28T05:58:42.621" v="1625" actId="255"/>
        <pc:sldMkLst>
          <pc:docMk/>
          <pc:sldMk cId="1990117062" sldId="270"/>
        </pc:sldMkLst>
        <pc:spChg chg="add mod">
          <ac:chgData name="sequoiaandrade@gmail.com" userId="0df6f9c7e91e2f1d" providerId="LiveId" clId="{650FC74D-7EEE-4A01-9245-BDFA1A15C44A}" dt="2022-11-28T05:58:42.621" v="1625" actId="255"/>
          <ac:spMkLst>
            <pc:docMk/>
            <pc:sldMk cId="1990117062" sldId="270"/>
            <ac:spMk id="3" creationId="{C2EC19B5-6772-7A76-C9B6-ABB53D05D329}"/>
          </ac:spMkLst>
        </pc:spChg>
      </pc:sldChg>
      <pc:sldChg chg="modSp mod">
        <pc:chgData name="sequoiaandrade@gmail.com" userId="0df6f9c7e91e2f1d" providerId="LiveId" clId="{650FC74D-7EEE-4A01-9245-BDFA1A15C44A}" dt="2022-11-28T06:05:54.192" v="2175" actId="20577"/>
        <pc:sldMkLst>
          <pc:docMk/>
          <pc:sldMk cId="4007622796" sldId="271"/>
        </pc:sldMkLst>
        <pc:spChg chg="mod">
          <ac:chgData name="sequoiaandrade@gmail.com" userId="0df6f9c7e91e2f1d" providerId="LiveId" clId="{650FC74D-7EEE-4A01-9245-BDFA1A15C44A}" dt="2022-11-28T06:05:54.192" v="2175" actId="20577"/>
          <ac:spMkLst>
            <pc:docMk/>
            <pc:sldMk cId="4007622796" sldId="271"/>
            <ac:spMk id="3" creationId="{85DDEA02-F1DB-9343-8946-8DAE61036A0F}"/>
          </ac:spMkLst>
        </pc:spChg>
      </pc:sldChg>
      <pc:sldChg chg="addSp delSp modSp mod">
        <pc:chgData name="sequoiaandrade@gmail.com" userId="0df6f9c7e91e2f1d" providerId="LiveId" clId="{650FC74D-7EEE-4A01-9245-BDFA1A15C44A}" dt="2022-12-02T01:24:10.403" v="7923" actId="20577"/>
        <pc:sldMkLst>
          <pc:docMk/>
          <pc:sldMk cId="564882341" sldId="272"/>
        </pc:sldMkLst>
        <pc:spChg chg="mod">
          <ac:chgData name="sequoiaandrade@gmail.com" userId="0df6f9c7e91e2f1d" providerId="LiveId" clId="{650FC74D-7EEE-4A01-9245-BDFA1A15C44A}" dt="2022-11-27T03:49:35.317" v="829"/>
          <ac:spMkLst>
            <pc:docMk/>
            <pc:sldMk cId="564882341" sldId="272"/>
            <ac:spMk id="2" creationId="{DDE83052-12FB-408B-282F-990DC19EE914}"/>
          </ac:spMkLst>
        </pc:spChg>
        <pc:spChg chg="del mod">
          <ac:chgData name="sequoiaandrade@gmail.com" userId="0df6f9c7e91e2f1d" providerId="LiveId" clId="{650FC74D-7EEE-4A01-9245-BDFA1A15C44A}" dt="2022-11-30T06:22:23.375" v="4138" actId="3680"/>
          <ac:spMkLst>
            <pc:docMk/>
            <pc:sldMk cId="564882341" sldId="272"/>
            <ac:spMk id="3" creationId="{2E9D5A4A-F6D8-DD4C-C010-718A3296ED10}"/>
          </ac:spMkLst>
        </pc:spChg>
        <pc:spChg chg="add mod">
          <ac:chgData name="sequoiaandrade@gmail.com" userId="0df6f9c7e91e2f1d" providerId="LiveId" clId="{650FC74D-7EEE-4A01-9245-BDFA1A15C44A}" dt="2022-12-01T21:35:51.436" v="6750" actId="1076"/>
          <ac:spMkLst>
            <pc:docMk/>
            <pc:sldMk cId="564882341" sldId="272"/>
            <ac:spMk id="3" creationId="{8B0083DF-280B-7BA9-E68A-4062CFB8FD16}"/>
          </ac:spMkLst>
        </pc:spChg>
        <pc:spChg chg="add mod">
          <ac:chgData name="sequoiaandrade@gmail.com" userId="0df6f9c7e91e2f1d" providerId="LiveId" clId="{650FC74D-7EEE-4A01-9245-BDFA1A15C44A}" dt="2022-12-01T21:34:20.910" v="6727" actId="20577"/>
          <ac:spMkLst>
            <pc:docMk/>
            <pc:sldMk cId="564882341" sldId="272"/>
            <ac:spMk id="4" creationId="{8B0083DF-280B-7BA9-E68A-4062CFB8FD16}"/>
          </ac:spMkLst>
        </pc:spChg>
        <pc:spChg chg="del mod">
          <ac:chgData name="sequoiaandrade@gmail.com" userId="0df6f9c7e91e2f1d" providerId="LiveId" clId="{650FC74D-7EEE-4A01-9245-BDFA1A15C44A}" dt="2022-12-01T06:59:21.450" v="5196" actId="22"/>
          <ac:spMkLst>
            <pc:docMk/>
            <pc:sldMk cId="564882341" sldId="272"/>
            <ac:spMk id="4" creationId="{9AA5BA85-4965-0FD4-B72E-FED5797084CC}"/>
          </ac:spMkLst>
        </pc:spChg>
        <pc:spChg chg="add mod">
          <ac:chgData name="sequoiaandrade@gmail.com" userId="0df6f9c7e91e2f1d" providerId="LiveId" clId="{650FC74D-7EEE-4A01-9245-BDFA1A15C44A}" dt="2022-12-01T21:37:50.597" v="6796" actId="20577"/>
          <ac:spMkLst>
            <pc:docMk/>
            <pc:sldMk cId="564882341" sldId="272"/>
            <ac:spMk id="9" creationId="{79EB0EDE-4A01-D0C1-0158-A378DF33FE4A}"/>
          </ac:spMkLst>
        </pc:spChg>
        <pc:spChg chg="add mod">
          <ac:chgData name="sequoiaandrade@gmail.com" userId="0df6f9c7e91e2f1d" providerId="LiveId" clId="{650FC74D-7EEE-4A01-9245-BDFA1A15C44A}" dt="2022-12-01T07:02:28.412" v="5368" actId="1035"/>
          <ac:spMkLst>
            <pc:docMk/>
            <pc:sldMk cId="564882341" sldId="272"/>
            <ac:spMk id="10" creationId="{4D462ECD-12A8-6433-E199-1424D3703D7D}"/>
          </ac:spMkLst>
        </pc:spChg>
        <pc:spChg chg="add mod">
          <ac:chgData name="sequoiaandrade@gmail.com" userId="0df6f9c7e91e2f1d" providerId="LiveId" clId="{650FC74D-7EEE-4A01-9245-BDFA1A15C44A}" dt="2022-12-01T07:02:20.761" v="5363" actId="20577"/>
          <ac:spMkLst>
            <pc:docMk/>
            <pc:sldMk cId="564882341" sldId="272"/>
            <ac:spMk id="11" creationId="{EE07AB86-ABB0-F1EF-93BC-5E0A737BA995}"/>
          </ac:spMkLst>
        </pc:spChg>
        <pc:spChg chg="add mod">
          <ac:chgData name="sequoiaandrade@gmail.com" userId="0df6f9c7e91e2f1d" providerId="LiveId" clId="{650FC74D-7EEE-4A01-9245-BDFA1A15C44A}" dt="2022-12-01T21:35:57.023" v="6752" actId="1076"/>
          <ac:spMkLst>
            <pc:docMk/>
            <pc:sldMk cId="564882341" sldId="272"/>
            <ac:spMk id="13" creationId="{78946617-C704-3AB5-5D6F-73B31770F6F1}"/>
          </ac:spMkLst>
        </pc:spChg>
        <pc:spChg chg="add mod">
          <ac:chgData name="sequoiaandrade@gmail.com" userId="0df6f9c7e91e2f1d" providerId="LiveId" clId="{650FC74D-7EEE-4A01-9245-BDFA1A15C44A}" dt="2022-12-01T21:37:34.394" v="6794" actId="1076"/>
          <ac:spMkLst>
            <pc:docMk/>
            <pc:sldMk cId="564882341" sldId="272"/>
            <ac:spMk id="15" creationId="{1C2C4972-3097-3226-6156-45BD1D77EF59}"/>
          </ac:spMkLst>
        </pc:spChg>
        <pc:spChg chg="add mod">
          <ac:chgData name="sequoiaandrade@gmail.com" userId="0df6f9c7e91e2f1d" providerId="LiveId" clId="{650FC74D-7EEE-4A01-9245-BDFA1A15C44A}" dt="2022-12-01T21:37:54.258" v="6800" actId="20577"/>
          <ac:spMkLst>
            <pc:docMk/>
            <pc:sldMk cId="564882341" sldId="272"/>
            <ac:spMk id="17" creationId="{C7E5D5D3-87F6-7707-6E4B-F8CE304C8B06}"/>
          </ac:spMkLst>
        </pc:spChg>
        <pc:spChg chg="add mod">
          <ac:chgData name="sequoiaandrade@gmail.com" userId="0df6f9c7e91e2f1d" providerId="LiveId" clId="{650FC74D-7EEE-4A01-9245-BDFA1A15C44A}" dt="2022-12-02T01:24:10.403" v="7923" actId="20577"/>
          <ac:spMkLst>
            <pc:docMk/>
            <pc:sldMk cId="564882341" sldId="272"/>
            <ac:spMk id="18" creationId="{BB214D8A-8EF1-B376-3D17-982BBFAD8B63}"/>
          </ac:spMkLst>
        </pc:spChg>
        <pc:graphicFrameChg chg="add mod ord modGraphic">
          <ac:chgData name="sequoiaandrade@gmail.com" userId="0df6f9c7e91e2f1d" providerId="LiveId" clId="{650FC74D-7EEE-4A01-9245-BDFA1A15C44A}" dt="2022-12-01T21:12:20.981" v="6646" actId="20577"/>
          <ac:graphicFrameMkLst>
            <pc:docMk/>
            <pc:sldMk cId="564882341" sldId="272"/>
            <ac:graphicFrameMk id="5" creationId="{647468A6-ECF7-BBE4-18FF-25CCE6951109}"/>
          </ac:graphicFrameMkLst>
        </pc:graphicFrameChg>
        <pc:picChg chg="add del mod">
          <ac:chgData name="sequoiaandrade@gmail.com" userId="0df6f9c7e91e2f1d" providerId="LiveId" clId="{650FC74D-7EEE-4A01-9245-BDFA1A15C44A}" dt="2022-12-01T21:30:13.159" v="6663" actId="478"/>
          <ac:picMkLst>
            <pc:docMk/>
            <pc:sldMk cId="564882341" sldId="272"/>
            <ac:picMk id="4" creationId="{8E860065-CA14-54CE-87D0-BC1B1A1C33CD}"/>
          </ac:picMkLst>
        </pc:picChg>
        <pc:picChg chg="add mod ord">
          <ac:chgData name="sequoiaandrade@gmail.com" userId="0df6f9c7e91e2f1d" providerId="LiveId" clId="{650FC74D-7EEE-4A01-9245-BDFA1A15C44A}" dt="2022-12-01T07:01:50.317" v="5354" actId="14100"/>
          <ac:picMkLst>
            <pc:docMk/>
            <pc:sldMk cId="564882341" sldId="272"/>
            <ac:picMk id="6" creationId="{FBEADA02-57B0-2164-7398-42B39C819107}"/>
          </ac:picMkLst>
        </pc:picChg>
        <pc:picChg chg="add mod modCrop">
          <ac:chgData name="sequoiaandrade@gmail.com" userId="0df6f9c7e91e2f1d" providerId="LiveId" clId="{650FC74D-7EEE-4A01-9245-BDFA1A15C44A}" dt="2022-12-01T21:37:28.097" v="6793" actId="1076"/>
          <ac:picMkLst>
            <pc:docMk/>
            <pc:sldMk cId="564882341" sldId="272"/>
            <ac:picMk id="7" creationId="{E2E7C3A9-7DF4-B764-DB2D-934837288882}"/>
          </ac:picMkLst>
        </pc:picChg>
        <pc:picChg chg="add mod">
          <ac:chgData name="sequoiaandrade@gmail.com" userId="0df6f9c7e91e2f1d" providerId="LiveId" clId="{650FC74D-7EEE-4A01-9245-BDFA1A15C44A}" dt="2022-12-01T07:00:19.010" v="5204" actId="14100"/>
          <ac:picMkLst>
            <pc:docMk/>
            <pc:sldMk cId="564882341" sldId="272"/>
            <ac:picMk id="8" creationId="{EB6BED22-2497-F30E-C263-FF6043517083}"/>
          </ac:picMkLst>
        </pc:picChg>
        <pc:picChg chg="add del mod">
          <ac:chgData name="sequoiaandrade@gmail.com" userId="0df6f9c7e91e2f1d" providerId="LiveId" clId="{650FC74D-7EEE-4A01-9245-BDFA1A15C44A}" dt="2022-12-01T21:30:31.750" v="6666" actId="478"/>
          <ac:picMkLst>
            <pc:docMk/>
            <pc:sldMk cId="564882341" sldId="272"/>
            <ac:picMk id="12" creationId="{2AE24CD7-7FEF-6BAC-765A-739C646527F9}"/>
          </ac:picMkLst>
        </pc:picChg>
        <pc:picChg chg="add mod modCrop">
          <ac:chgData name="sequoiaandrade@gmail.com" userId="0df6f9c7e91e2f1d" providerId="LiveId" clId="{650FC74D-7EEE-4A01-9245-BDFA1A15C44A}" dt="2022-12-01T21:37:25.783" v="6792" actId="1076"/>
          <ac:picMkLst>
            <pc:docMk/>
            <pc:sldMk cId="564882341" sldId="272"/>
            <ac:picMk id="12" creationId="{88758EC4-E955-8337-BB06-F1875EB519EC}"/>
          </ac:picMkLst>
        </pc:picChg>
        <pc:picChg chg="add mod">
          <ac:chgData name="sequoiaandrade@gmail.com" userId="0df6f9c7e91e2f1d" providerId="LiveId" clId="{650FC74D-7EEE-4A01-9245-BDFA1A15C44A}" dt="2022-12-01T21:30:16.455" v="6665" actId="1076"/>
          <ac:picMkLst>
            <pc:docMk/>
            <pc:sldMk cId="564882341" sldId="272"/>
            <ac:picMk id="14" creationId="{4A9ADAD6-7B6E-5124-72EA-51A409BF79D2}"/>
          </ac:picMkLst>
        </pc:picChg>
        <pc:picChg chg="add mod">
          <ac:chgData name="sequoiaandrade@gmail.com" userId="0df6f9c7e91e2f1d" providerId="LiveId" clId="{650FC74D-7EEE-4A01-9245-BDFA1A15C44A}" dt="2022-12-01T21:30:35.398" v="6668" actId="1076"/>
          <ac:picMkLst>
            <pc:docMk/>
            <pc:sldMk cId="564882341" sldId="272"/>
            <ac:picMk id="16" creationId="{25C5DDA4-8B56-F0E9-3342-44C17B3AD427}"/>
          </ac:picMkLst>
        </pc:picChg>
        <pc:picChg chg="add del mod">
          <ac:chgData name="sequoiaandrade@gmail.com" userId="0df6f9c7e91e2f1d" providerId="LiveId" clId="{650FC74D-7EEE-4A01-9245-BDFA1A15C44A}" dt="2022-12-01T21:43:53.638" v="7618" actId="478"/>
          <ac:picMkLst>
            <pc:docMk/>
            <pc:sldMk cId="564882341" sldId="272"/>
            <ac:picMk id="18" creationId="{C62C2DD7-E6B8-060B-8AB2-EC5548171576}"/>
          </ac:picMkLst>
        </pc:picChg>
      </pc:sldChg>
      <pc:sldChg chg="addSp delSp modSp mod ord chgLayout">
        <pc:chgData name="sequoiaandrade@gmail.com" userId="0df6f9c7e91e2f1d" providerId="LiveId" clId="{650FC74D-7EEE-4A01-9245-BDFA1A15C44A}" dt="2022-12-01T21:41:31.244" v="7279" actId="5793"/>
        <pc:sldMkLst>
          <pc:docMk/>
          <pc:sldMk cId="2844423781" sldId="273"/>
        </pc:sldMkLst>
        <pc:spChg chg="mod ord">
          <ac:chgData name="sequoiaandrade@gmail.com" userId="0df6f9c7e91e2f1d" providerId="LiveId" clId="{650FC74D-7EEE-4A01-9245-BDFA1A15C44A}" dt="2022-12-01T21:38:40.484" v="6848" actId="700"/>
          <ac:spMkLst>
            <pc:docMk/>
            <pc:sldMk cId="2844423781" sldId="273"/>
            <ac:spMk id="2" creationId="{4E1478FE-0DA2-2EEF-5839-188BB69F0B9E}"/>
          </ac:spMkLst>
        </pc:spChg>
        <pc:spChg chg="del mod">
          <ac:chgData name="sequoiaandrade@gmail.com" userId="0df6f9c7e91e2f1d" providerId="LiveId" clId="{650FC74D-7EEE-4A01-9245-BDFA1A15C44A}" dt="2022-12-01T21:18:26.694" v="6651" actId="22"/>
          <ac:spMkLst>
            <pc:docMk/>
            <pc:sldMk cId="2844423781" sldId="273"/>
            <ac:spMk id="3" creationId="{3E2A0D60-54C2-64E5-A45B-B692FFED70EB}"/>
          </ac:spMkLst>
        </pc:spChg>
        <pc:spChg chg="add mod">
          <ac:chgData name="sequoiaandrade@gmail.com" userId="0df6f9c7e91e2f1d" providerId="LiveId" clId="{650FC74D-7EEE-4A01-9245-BDFA1A15C44A}" dt="2022-12-01T21:40:23.484" v="7026" actId="1037"/>
          <ac:spMkLst>
            <pc:docMk/>
            <pc:sldMk cId="2844423781" sldId="273"/>
            <ac:spMk id="3" creationId="{5D071A4F-6AAA-248F-D8AA-E8015BB43B65}"/>
          </ac:spMkLst>
        </pc:spChg>
        <pc:spChg chg="add del mod">
          <ac:chgData name="sequoiaandrade@gmail.com" userId="0df6f9c7e91e2f1d" providerId="LiveId" clId="{650FC74D-7EEE-4A01-9245-BDFA1A15C44A}" dt="2022-12-01T21:38:54.175" v="6853"/>
          <ac:spMkLst>
            <pc:docMk/>
            <pc:sldMk cId="2844423781" sldId="273"/>
            <ac:spMk id="4" creationId="{77A3F24E-D4CC-8EE3-1779-D2CCD40D88D9}"/>
          </ac:spMkLst>
        </pc:spChg>
        <pc:spChg chg="del mod">
          <ac:chgData name="sequoiaandrade@gmail.com" userId="0df6f9c7e91e2f1d" providerId="LiveId" clId="{650FC74D-7EEE-4A01-9245-BDFA1A15C44A}" dt="2022-12-01T21:31:38.174" v="6683" actId="3680"/>
          <ac:spMkLst>
            <pc:docMk/>
            <pc:sldMk cId="2844423781" sldId="273"/>
            <ac:spMk id="4" creationId="{DAA42990-63D7-3D18-2CD9-DF3594FAF72D}"/>
          </ac:spMkLst>
        </pc:spChg>
        <pc:spChg chg="add mod">
          <ac:chgData name="sequoiaandrade@gmail.com" userId="0df6f9c7e91e2f1d" providerId="LiveId" clId="{650FC74D-7EEE-4A01-9245-BDFA1A15C44A}" dt="2022-12-01T21:41:31.244" v="7279" actId="5793"/>
          <ac:spMkLst>
            <pc:docMk/>
            <pc:sldMk cId="2844423781" sldId="273"/>
            <ac:spMk id="6" creationId="{52E4FEF4-16C1-27F9-34F1-DAC5E80F99EE}"/>
          </ac:spMkLst>
        </pc:spChg>
        <pc:spChg chg="add del mod">
          <ac:chgData name="sequoiaandrade@gmail.com" userId="0df6f9c7e91e2f1d" providerId="LiveId" clId="{650FC74D-7EEE-4A01-9245-BDFA1A15C44A}" dt="2022-12-01T21:30:44.227" v="6669"/>
          <ac:spMkLst>
            <pc:docMk/>
            <pc:sldMk cId="2844423781" sldId="273"/>
            <ac:spMk id="14" creationId="{7E06B8F1-EE63-1F64-DA95-988E7369901E}"/>
          </ac:spMkLst>
        </pc:spChg>
        <pc:spChg chg="add del mod">
          <ac:chgData name="sequoiaandrade@gmail.com" userId="0df6f9c7e91e2f1d" providerId="LiveId" clId="{650FC74D-7EEE-4A01-9245-BDFA1A15C44A}" dt="2022-12-01T21:31:58.751" v="6690" actId="21"/>
          <ac:spMkLst>
            <pc:docMk/>
            <pc:sldMk cId="2844423781" sldId="273"/>
            <ac:spMk id="21" creationId="{C3F3DB6D-5A95-6F68-2D85-E77C4BB8C658}"/>
          </ac:spMkLst>
        </pc:spChg>
        <pc:spChg chg="add del mod">
          <ac:chgData name="sequoiaandrade@gmail.com" userId="0df6f9c7e91e2f1d" providerId="LiveId" clId="{650FC74D-7EEE-4A01-9245-BDFA1A15C44A}" dt="2022-12-01T21:32:05.833" v="6695" actId="478"/>
          <ac:spMkLst>
            <pc:docMk/>
            <pc:sldMk cId="2844423781" sldId="273"/>
            <ac:spMk id="24" creationId="{AFA286DC-0879-1359-8C30-9950111C7E94}"/>
          </ac:spMkLst>
        </pc:spChg>
        <pc:spChg chg="add mod">
          <ac:chgData name="sequoiaandrade@gmail.com" userId="0df6f9c7e91e2f1d" providerId="LiveId" clId="{650FC74D-7EEE-4A01-9245-BDFA1A15C44A}" dt="2022-12-01T21:40:27.641" v="7027" actId="1076"/>
          <ac:spMkLst>
            <pc:docMk/>
            <pc:sldMk cId="2844423781" sldId="273"/>
            <ac:spMk id="25" creationId="{8B0083DF-280B-7BA9-E68A-4062CFB8FD16}"/>
          </ac:spMkLst>
        </pc:spChg>
        <pc:spChg chg="add mod">
          <ac:chgData name="sequoiaandrade@gmail.com" userId="0df6f9c7e91e2f1d" providerId="LiveId" clId="{650FC74D-7EEE-4A01-9245-BDFA1A15C44A}" dt="2022-12-01T21:40:30.242" v="7028" actId="1076"/>
          <ac:spMkLst>
            <pc:docMk/>
            <pc:sldMk cId="2844423781" sldId="273"/>
            <ac:spMk id="26" creationId="{9489B729-7DCF-9E04-FDD9-8E53F897596A}"/>
          </ac:spMkLst>
        </pc:spChg>
        <pc:spChg chg="add mod">
          <ac:chgData name="sequoiaandrade@gmail.com" userId="0df6f9c7e91e2f1d" providerId="LiveId" clId="{650FC74D-7EEE-4A01-9245-BDFA1A15C44A}" dt="2022-12-01T21:40:23.484" v="7026" actId="1037"/>
          <ac:spMkLst>
            <pc:docMk/>
            <pc:sldMk cId="2844423781" sldId="273"/>
            <ac:spMk id="27" creationId="{B66AC6D2-015D-D529-BDC8-FA6BC7B4E646}"/>
          </ac:spMkLst>
        </pc:spChg>
        <pc:spChg chg="add mod">
          <ac:chgData name="sequoiaandrade@gmail.com" userId="0df6f9c7e91e2f1d" providerId="LiveId" clId="{650FC74D-7EEE-4A01-9245-BDFA1A15C44A}" dt="2022-12-01T21:40:23.484" v="7026" actId="1037"/>
          <ac:spMkLst>
            <pc:docMk/>
            <pc:sldMk cId="2844423781" sldId="273"/>
            <ac:spMk id="28" creationId="{007F8496-67E7-BBFB-6912-8E79E50DD3FF}"/>
          </ac:spMkLst>
        </pc:spChg>
        <pc:graphicFrameChg chg="add del mod ord modGraphic">
          <ac:chgData name="sequoiaandrade@gmail.com" userId="0df6f9c7e91e2f1d" providerId="LiveId" clId="{650FC74D-7EEE-4A01-9245-BDFA1A15C44A}" dt="2022-12-01T21:39:51.971" v="6972" actId="478"/>
          <ac:graphicFrameMkLst>
            <pc:docMk/>
            <pc:sldMk cId="2844423781" sldId="273"/>
            <ac:graphicFrameMk id="18" creationId="{4A0BA001-EFBA-D741-A3EB-91A17AAB676A}"/>
          </ac:graphicFrameMkLst>
        </pc:graphicFrameChg>
        <pc:picChg chg="add del mod ord">
          <ac:chgData name="sequoiaandrade@gmail.com" userId="0df6f9c7e91e2f1d" providerId="LiveId" clId="{650FC74D-7EEE-4A01-9245-BDFA1A15C44A}" dt="2022-12-01T21:29:41.170" v="6660" actId="478"/>
          <ac:picMkLst>
            <pc:docMk/>
            <pc:sldMk cId="2844423781" sldId="273"/>
            <ac:picMk id="8" creationId="{C4E43E3D-2F29-6AF6-68F4-DE0A3D3756D4}"/>
          </ac:picMkLst>
        </pc:picChg>
        <pc:picChg chg="add mod">
          <ac:chgData name="sequoiaandrade@gmail.com" userId="0df6f9c7e91e2f1d" providerId="LiveId" clId="{650FC74D-7EEE-4A01-9245-BDFA1A15C44A}" dt="2022-12-01T21:40:23.484" v="7026" actId="1037"/>
          <ac:picMkLst>
            <pc:docMk/>
            <pc:sldMk cId="2844423781" sldId="273"/>
            <ac:picMk id="10" creationId="{4551F511-8E4F-6869-D14C-6ED6E46A10FE}"/>
          </ac:picMkLst>
        </pc:picChg>
        <pc:picChg chg="add mod">
          <ac:chgData name="sequoiaandrade@gmail.com" userId="0df6f9c7e91e2f1d" providerId="LiveId" clId="{650FC74D-7EEE-4A01-9245-BDFA1A15C44A}" dt="2022-12-01T21:40:23.484" v="7026" actId="1037"/>
          <ac:picMkLst>
            <pc:docMk/>
            <pc:sldMk cId="2844423781" sldId="273"/>
            <ac:picMk id="12" creationId="{1413A326-02C7-8B6B-5D84-FAD858C836AA}"/>
          </ac:picMkLst>
        </pc:picChg>
        <pc:picChg chg="add mod">
          <ac:chgData name="sequoiaandrade@gmail.com" userId="0df6f9c7e91e2f1d" providerId="LiveId" clId="{650FC74D-7EEE-4A01-9245-BDFA1A15C44A}" dt="2022-12-01T21:40:23.484" v="7026" actId="1037"/>
          <ac:picMkLst>
            <pc:docMk/>
            <pc:sldMk cId="2844423781" sldId="273"/>
            <ac:picMk id="16" creationId="{2947E0B1-5906-2F93-F87A-712162866E4C}"/>
          </ac:picMkLst>
        </pc:picChg>
        <pc:picChg chg="add del mod ord">
          <ac:chgData name="sequoiaandrade@gmail.com" userId="0df6f9c7e91e2f1d" providerId="LiveId" clId="{650FC74D-7EEE-4A01-9245-BDFA1A15C44A}" dt="2022-12-01T21:40:23.484" v="7026" actId="1037"/>
          <ac:picMkLst>
            <pc:docMk/>
            <pc:sldMk cId="2844423781" sldId="273"/>
            <ac:picMk id="17" creationId="{C91AFA43-DDCD-2DEF-391B-D1A9BEE793CA}"/>
          </ac:picMkLst>
        </pc:picChg>
        <pc:picChg chg="add del mod">
          <ac:chgData name="sequoiaandrade@gmail.com" userId="0df6f9c7e91e2f1d" providerId="LiveId" clId="{650FC74D-7EEE-4A01-9245-BDFA1A15C44A}" dt="2022-12-01T21:31:50.262" v="6686"/>
          <ac:picMkLst>
            <pc:docMk/>
            <pc:sldMk cId="2844423781" sldId="273"/>
            <ac:picMk id="19" creationId="{C038FFD4-BD2A-12AF-28CE-AE149C839D36}"/>
          </ac:picMkLst>
        </pc:picChg>
        <pc:picChg chg="add del mod">
          <ac:chgData name="sequoiaandrade@gmail.com" userId="0df6f9c7e91e2f1d" providerId="LiveId" clId="{650FC74D-7EEE-4A01-9245-BDFA1A15C44A}" dt="2022-12-01T21:32:03.502" v="6693" actId="478"/>
          <ac:picMkLst>
            <pc:docMk/>
            <pc:sldMk cId="2844423781" sldId="273"/>
            <ac:picMk id="22" creationId="{F1D042A1-D1EC-882B-109A-AF026439566E}"/>
          </ac:picMkLst>
        </pc:picChg>
      </pc:sldChg>
      <pc:sldChg chg="addSp delSp modSp add mod">
        <pc:chgData name="sequoiaandrade@gmail.com" userId="0df6f9c7e91e2f1d" providerId="LiveId" clId="{650FC74D-7EEE-4A01-9245-BDFA1A15C44A}" dt="2022-12-01T21:37:04.486" v="6787" actId="20577"/>
        <pc:sldMkLst>
          <pc:docMk/>
          <pc:sldMk cId="3819818673" sldId="274"/>
        </pc:sldMkLst>
        <pc:spChg chg="mod">
          <ac:chgData name="sequoiaandrade@gmail.com" userId="0df6f9c7e91e2f1d" providerId="LiveId" clId="{650FC74D-7EEE-4A01-9245-BDFA1A15C44A}" dt="2022-11-27T03:49:28.183" v="828"/>
          <ac:spMkLst>
            <pc:docMk/>
            <pc:sldMk cId="3819818673" sldId="274"/>
            <ac:spMk id="2" creationId="{DDE83052-12FB-408B-282F-990DC19EE914}"/>
          </ac:spMkLst>
        </pc:spChg>
        <pc:spChg chg="mod">
          <ac:chgData name="sequoiaandrade@gmail.com" userId="0df6f9c7e91e2f1d" providerId="LiveId" clId="{650FC74D-7EEE-4A01-9245-BDFA1A15C44A}" dt="2022-12-01T07:24:28.294" v="5417" actId="20577"/>
          <ac:spMkLst>
            <pc:docMk/>
            <pc:sldMk cId="3819818673" sldId="274"/>
            <ac:spMk id="3" creationId="{2E9D5A4A-F6D8-DD4C-C010-718A3296ED10}"/>
          </ac:spMkLst>
        </pc:spChg>
        <pc:spChg chg="del">
          <ac:chgData name="sequoiaandrade@gmail.com" userId="0df6f9c7e91e2f1d" providerId="LiveId" clId="{650FC74D-7EEE-4A01-9245-BDFA1A15C44A}" dt="2022-11-27T03:49:11.142" v="820"/>
          <ac:spMkLst>
            <pc:docMk/>
            <pc:sldMk cId="3819818673" sldId="274"/>
            <ac:spMk id="4" creationId="{9AA5BA85-4965-0FD4-B72E-FED5797084CC}"/>
          </ac:spMkLst>
        </pc:spChg>
        <pc:spChg chg="add del mod">
          <ac:chgData name="sequoiaandrade@gmail.com" userId="0df6f9c7e91e2f1d" providerId="LiveId" clId="{650FC74D-7EEE-4A01-9245-BDFA1A15C44A}" dt="2022-11-30T05:46:56.143" v="4025" actId="478"/>
          <ac:spMkLst>
            <pc:docMk/>
            <pc:sldMk cId="3819818673" sldId="274"/>
            <ac:spMk id="4" creationId="{9CFEB537-99B9-F063-F802-0871F89E538C}"/>
          </ac:spMkLst>
        </pc:spChg>
        <pc:spChg chg="add del mod">
          <ac:chgData name="sequoiaandrade@gmail.com" userId="0df6f9c7e91e2f1d" providerId="LiveId" clId="{650FC74D-7EEE-4A01-9245-BDFA1A15C44A}" dt="2022-11-30T05:36:18.245" v="3351" actId="478"/>
          <ac:spMkLst>
            <pc:docMk/>
            <pc:sldMk cId="3819818673" sldId="274"/>
            <ac:spMk id="5" creationId="{A5B463BB-C789-40BF-011D-FDA9FD89E266}"/>
          </ac:spMkLst>
        </pc:spChg>
        <pc:spChg chg="add mod">
          <ac:chgData name="sequoiaandrade@gmail.com" userId="0df6f9c7e91e2f1d" providerId="LiveId" clId="{650FC74D-7EEE-4A01-9245-BDFA1A15C44A}" dt="2022-12-01T21:37:02.516" v="6785" actId="20577"/>
          <ac:spMkLst>
            <pc:docMk/>
            <pc:sldMk cId="3819818673" sldId="274"/>
            <ac:spMk id="8" creationId="{9D81564B-DC92-CA33-DBE7-2A5F123812EC}"/>
          </ac:spMkLst>
        </pc:spChg>
        <pc:spChg chg="add mod">
          <ac:chgData name="sequoiaandrade@gmail.com" userId="0df6f9c7e91e2f1d" providerId="LiveId" clId="{650FC74D-7EEE-4A01-9245-BDFA1A15C44A}" dt="2022-12-01T21:37:04.486" v="6787" actId="20577"/>
          <ac:spMkLst>
            <pc:docMk/>
            <pc:sldMk cId="3819818673" sldId="274"/>
            <ac:spMk id="9" creationId="{4630E5FE-6390-DFB5-6942-352B5C41B4A1}"/>
          </ac:spMkLst>
        </pc:spChg>
        <pc:picChg chg="add mod">
          <ac:chgData name="sequoiaandrade@gmail.com" userId="0df6f9c7e91e2f1d" providerId="LiveId" clId="{650FC74D-7EEE-4A01-9245-BDFA1A15C44A}" dt="2022-11-30T05:36:20.244" v="3352"/>
          <ac:picMkLst>
            <pc:docMk/>
            <pc:sldMk cId="3819818673" sldId="274"/>
            <ac:picMk id="6" creationId="{DBF6C29A-1961-82E5-4098-DEE3444673DC}"/>
          </ac:picMkLst>
        </pc:picChg>
        <pc:picChg chg="add mod">
          <ac:chgData name="sequoiaandrade@gmail.com" userId="0df6f9c7e91e2f1d" providerId="LiveId" clId="{650FC74D-7EEE-4A01-9245-BDFA1A15C44A}" dt="2022-11-30T05:36:20.244" v="3352"/>
          <ac:picMkLst>
            <pc:docMk/>
            <pc:sldMk cId="3819818673" sldId="274"/>
            <ac:picMk id="7" creationId="{33AF5FB4-4212-E725-4408-BEDF111A77A0}"/>
          </ac:picMkLst>
        </pc:picChg>
        <pc:picChg chg="add del mod">
          <ac:chgData name="sequoiaandrade@gmail.com" userId="0df6f9c7e91e2f1d" providerId="LiveId" clId="{650FC74D-7EEE-4A01-9245-BDFA1A15C44A}" dt="2022-11-30T05:35:55.680" v="3347" actId="478"/>
          <ac:picMkLst>
            <pc:docMk/>
            <pc:sldMk cId="3819818673" sldId="274"/>
            <ac:picMk id="1026" creationId="{84E9CBE4-D145-AD7C-B9E2-00362C81F745}"/>
          </ac:picMkLst>
        </pc:picChg>
      </pc:sldChg>
      <pc:sldChg chg="modSp add mod">
        <pc:chgData name="sequoiaandrade@gmail.com" userId="0df6f9c7e91e2f1d" providerId="LiveId" clId="{650FC74D-7EEE-4A01-9245-BDFA1A15C44A}" dt="2022-12-01T21:37:08.386" v="6789" actId="20577"/>
        <pc:sldMkLst>
          <pc:docMk/>
          <pc:sldMk cId="414106539" sldId="275"/>
        </pc:sldMkLst>
        <pc:spChg chg="mod">
          <ac:chgData name="sequoiaandrade@gmail.com" userId="0df6f9c7e91e2f1d" providerId="LiveId" clId="{650FC74D-7EEE-4A01-9245-BDFA1A15C44A}" dt="2022-11-30T05:35:11.425" v="3346" actId="20577"/>
          <ac:spMkLst>
            <pc:docMk/>
            <pc:sldMk cId="414106539" sldId="275"/>
            <ac:spMk id="2" creationId="{DDE83052-12FB-408B-282F-990DC19EE914}"/>
          </ac:spMkLst>
        </pc:spChg>
        <pc:spChg chg="mod">
          <ac:chgData name="sequoiaandrade@gmail.com" userId="0df6f9c7e91e2f1d" providerId="LiveId" clId="{650FC74D-7EEE-4A01-9245-BDFA1A15C44A}" dt="2022-12-01T06:22:00.031" v="4772" actId="20577"/>
          <ac:spMkLst>
            <pc:docMk/>
            <pc:sldMk cId="414106539" sldId="275"/>
            <ac:spMk id="3" creationId="{2E9D5A4A-F6D8-DD4C-C010-718A3296ED10}"/>
          </ac:spMkLst>
        </pc:spChg>
        <pc:spChg chg="mod">
          <ac:chgData name="sequoiaandrade@gmail.com" userId="0df6f9c7e91e2f1d" providerId="LiveId" clId="{650FC74D-7EEE-4A01-9245-BDFA1A15C44A}" dt="2022-12-01T21:37:08.386" v="6789" actId="20577"/>
          <ac:spMkLst>
            <pc:docMk/>
            <pc:sldMk cId="414106539" sldId="275"/>
            <ac:spMk id="5" creationId="{A5B463BB-C789-40BF-011D-FDA9FD89E266}"/>
          </ac:spMkLst>
        </pc:spChg>
      </pc:sldChg>
      <pc:sldChg chg="modSp new mod">
        <pc:chgData name="sequoiaandrade@gmail.com" userId="0df6f9c7e91e2f1d" providerId="LiveId" clId="{650FC74D-7EEE-4A01-9245-BDFA1A15C44A}" dt="2022-12-01T05:50:31.533" v="4244" actId="313"/>
        <pc:sldMkLst>
          <pc:docMk/>
          <pc:sldMk cId="3069464797" sldId="276"/>
        </pc:sldMkLst>
        <pc:spChg chg="mod">
          <ac:chgData name="sequoiaandrade@gmail.com" userId="0df6f9c7e91e2f1d" providerId="LiveId" clId="{650FC74D-7EEE-4A01-9245-BDFA1A15C44A}" dt="2022-12-01T05:50:31.533" v="4244" actId="313"/>
          <ac:spMkLst>
            <pc:docMk/>
            <pc:sldMk cId="3069464797" sldId="276"/>
            <ac:spMk id="2" creationId="{306E91E0-B211-6BDF-A839-15DF4F02507E}"/>
          </ac:spMkLst>
        </pc:spChg>
      </pc:sldChg>
      <pc:sldChg chg="modSp add mod">
        <pc:chgData name="sequoiaandrade@gmail.com" userId="0df6f9c7e91e2f1d" providerId="LiveId" clId="{650FC74D-7EEE-4A01-9245-BDFA1A15C44A}" dt="2022-12-01T05:50:43.916" v="4261" actId="20577"/>
        <pc:sldMkLst>
          <pc:docMk/>
          <pc:sldMk cId="4292252782" sldId="277"/>
        </pc:sldMkLst>
        <pc:spChg chg="mod">
          <ac:chgData name="sequoiaandrade@gmail.com" userId="0df6f9c7e91e2f1d" providerId="LiveId" clId="{650FC74D-7EEE-4A01-9245-BDFA1A15C44A}" dt="2022-12-01T05:50:43.916" v="4261" actId="20577"/>
          <ac:spMkLst>
            <pc:docMk/>
            <pc:sldMk cId="4292252782" sldId="277"/>
            <ac:spMk id="2" creationId="{306E91E0-B211-6BDF-A839-15DF4F02507E}"/>
          </ac:spMkLst>
        </pc:spChg>
      </pc:sldChg>
      <pc:sldChg chg="new del">
        <pc:chgData name="sequoiaandrade@gmail.com" userId="0df6f9c7e91e2f1d" providerId="LiveId" clId="{650FC74D-7EEE-4A01-9245-BDFA1A15C44A}" dt="2022-12-02T01:56:23.196" v="7925" actId="47"/>
        <pc:sldMkLst>
          <pc:docMk/>
          <pc:sldMk cId="986925589" sldId="278"/>
        </pc:sldMkLst>
      </pc:sldChg>
      <pc:sldChg chg="new del ord">
        <pc:chgData name="sequoiaandrade@gmail.com" userId="0df6f9c7e91e2f1d" providerId="LiveId" clId="{650FC74D-7EEE-4A01-9245-BDFA1A15C44A}" dt="2022-12-01T21:09:41.586" v="6550" actId="47"/>
        <pc:sldMkLst>
          <pc:docMk/>
          <pc:sldMk cId="4144841649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9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D456C9-796F-4232-A068-1849617EA21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CBFC9E-E89B-40F7-AD6E-C11ECCFE23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8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Unsharp_masking&amp;oldid=1122383151" TargetMode="External"/><Relationship Id="rId2" Type="http://schemas.openxmlformats.org/officeDocument/2006/relationships/hyperlink" Target="https://en.wikipedia.org/w/index.php?title=Mach_bands&amp;oldid=11138477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6EC-5235-2717-7B27-F1BE91EE5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congruency for Edge Detection of touching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5E57A-3A33-9123-7995-B9945BF95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III Final Project Presentation</a:t>
            </a:r>
          </a:p>
          <a:p>
            <a:r>
              <a:rPr lang="en-US" dirty="0"/>
              <a:t>Sequoia Andrade</a:t>
            </a:r>
          </a:p>
        </p:txBody>
      </p:sp>
    </p:spTree>
    <p:extLst>
      <p:ext uri="{BB962C8B-B14F-4D97-AF65-F5344CB8AC3E}">
        <p14:creationId xmlns:p14="http://schemas.microsoft.com/office/powerpoint/2010/main" val="306392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91E0-B211-6BDF-A839-15DF4F0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5326-FF5B-33B0-016C-BB60A1B4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052-12FB-408B-282F-990DC19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A4A-F6D8-DD4C-C010-718A3296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592392" cy="3633047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Existing methods for defining edges of touching objects are centered on examining the difference between the edge and surrounding data</a:t>
            </a:r>
          </a:p>
          <a:p>
            <a:r>
              <a:rPr lang="en-US" dirty="0"/>
              <a:t>Existing methods are typically applied after the initial image segmentation</a:t>
            </a:r>
          </a:p>
          <a:p>
            <a:r>
              <a:rPr lang="en-US" dirty="0"/>
              <a:t>A natural next step would then be to investigate the impact of other edge defining methods</a:t>
            </a:r>
          </a:p>
          <a:p>
            <a:pPr lvl="1"/>
            <a:r>
              <a:rPr lang="en-US" sz="1800" dirty="0"/>
              <a:t>Proposed direction: Un-sharp masking [5] as a method to better define Mach Bands[4] 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0A19A9-9042-7C1B-4277-3E11BD2B56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18658" y="2316673"/>
                <a:ext cx="5422392" cy="3633047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en-US" dirty="0"/>
                  <a:t>Hystersis thresholding [1,2]: Hysteresis Based (i.e., two thresholds)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Then it is not an edge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Then it is an edge </a:t>
                </a:r>
              </a:p>
              <a:p>
                <a:pPr marL="63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an edge if the neighbor is an edge</a:t>
                </a:r>
              </a:p>
              <a:p>
                <a:r>
                  <a:rPr lang="en-US" dirty="0" err="1"/>
                  <a:t>Asarnow</a:t>
                </a:r>
                <a:r>
                  <a:rPr lang="en-US" dirty="0"/>
                  <a:t>-Singh method [3]</a:t>
                </a:r>
              </a:p>
              <a:p>
                <a:pPr lvl="1"/>
                <a:r>
                  <a:rPr lang="en-US" sz="1800" dirty="0"/>
                  <a:t>Grey scale thinning using threshold super position to create bins or ridges in the greyscale</a:t>
                </a:r>
              </a:p>
              <a:p>
                <a:pPr lvl="1"/>
                <a:r>
                  <a:rPr lang="en-US" sz="1800" dirty="0"/>
                  <a:t>Shows improvement over hysteresis applied to Canny detector and non-maxima suppression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0A19A9-9042-7C1B-4277-3E11BD2B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18658" y="2316673"/>
                <a:ext cx="5422392" cy="3633047"/>
              </a:xfrm>
              <a:blipFill>
                <a:blip r:embed="rId2"/>
                <a:stretch>
                  <a:fillRect l="-337" t="-50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4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052-12FB-408B-282F-990DC19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Touching Objects : sharpening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A4A-F6D8-DD4C-C010-718A3296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661963" cy="3633047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Mach Bands[4]:</a:t>
            </a:r>
          </a:p>
          <a:p>
            <a:pPr lvl="1"/>
            <a:r>
              <a:rPr lang="en-US" dirty="0"/>
              <a:t>Edges appear discontinuous to us, but may be more smooth in reality</a:t>
            </a:r>
          </a:p>
          <a:p>
            <a:pPr lvl="1"/>
            <a:r>
              <a:rPr lang="en-US" dirty="0"/>
              <a:t>Difference in colors are exaggerated in our perception – this is an illusion</a:t>
            </a:r>
          </a:p>
          <a:p>
            <a:pPr lvl="1"/>
            <a:r>
              <a:rPr lang="en-US" dirty="0"/>
              <a:t>Related to </a:t>
            </a:r>
            <a:r>
              <a:rPr lang="en-US" dirty="0" err="1"/>
              <a:t>Asarnow</a:t>
            </a:r>
            <a:r>
              <a:rPr lang="en-US" dirty="0"/>
              <a:t>-Singh gray scale thinning</a:t>
            </a:r>
          </a:p>
          <a:p>
            <a:r>
              <a:rPr lang="en-US" dirty="0"/>
              <a:t>Un-sharp masking [5]</a:t>
            </a:r>
          </a:p>
          <a:p>
            <a:pPr lvl="1"/>
            <a:r>
              <a:rPr lang="en-US" dirty="0"/>
              <a:t>Creates sharper edges/discontinuities and defines Mach bands</a:t>
            </a:r>
          </a:p>
          <a:p>
            <a:r>
              <a:rPr lang="en-US" dirty="0"/>
              <a:t>Relation to phase congruency</a:t>
            </a:r>
          </a:p>
          <a:p>
            <a:pPr lvl="1"/>
            <a:r>
              <a:rPr lang="en-US" dirty="0"/>
              <a:t>Adds more detail to an image, which can in turn add more frequencies to the Fourier transform and improve image segmentation</a:t>
            </a:r>
          </a:p>
          <a:p>
            <a:pPr lvl="1"/>
            <a:r>
              <a:rPr lang="en-US" dirty="0"/>
              <a:t>Applying post PC could help thin edges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F6C29A-1961-82E5-4098-DEE34446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66" y="2096403"/>
            <a:ext cx="2197620" cy="14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F5FB4-4212-E725-4408-BEDF111A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99" y="3628512"/>
            <a:ext cx="2296954" cy="306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1564B-DC92-CA33-DBE7-2A5F123812EC}"/>
              </a:ext>
            </a:extLst>
          </p:cNvPr>
          <p:cNvSpPr txBox="1"/>
          <p:nvPr/>
        </p:nvSpPr>
        <p:spPr>
          <a:xfrm>
            <a:off x="9798353" y="2096403"/>
            <a:ext cx="2009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5: demonstration of the Mach Band illusion from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0E5FE-6390-DFB5-6942-352B5C41B4A1}"/>
              </a:ext>
            </a:extLst>
          </p:cNvPr>
          <p:cNvSpPr txBox="1"/>
          <p:nvPr/>
        </p:nvSpPr>
        <p:spPr>
          <a:xfrm>
            <a:off x="9748686" y="3561269"/>
            <a:ext cx="20091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 6: demonstration of unsharp masking from [5]</a:t>
            </a:r>
          </a:p>
        </p:txBody>
      </p:sp>
    </p:spTree>
    <p:extLst>
      <p:ext uri="{BB962C8B-B14F-4D97-AF65-F5344CB8AC3E}">
        <p14:creationId xmlns:p14="http://schemas.microsoft.com/office/powerpoint/2010/main" val="381981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052-12FB-408B-282F-990DC19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Touching Objects 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A4A-F6D8-DD4C-C010-718A3296ED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Does sharpening improve image segmentation when objects are touching when compared to traditional PC?</a:t>
            </a:r>
          </a:p>
          <a:p>
            <a:r>
              <a:rPr lang="en-US" dirty="0"/>
              <a:t>Where should Sharpening be applied in the pipeline?</a:t>
            </a:r>
          </a:p>
          <a:p>
            <a:pPr lvl="1"/>
            <a:r>
              <a:rPr lang="en-US" dirty="0"/>
              <a:t>Method 1 sharpens or thins the phase congruency output</a:t>
            </a:r>
          </a:p>
          <a:p>
            <a:pPr lvl="1"/>
            <a:r>
              <a:rPr lang="en-US" dirty="0"/>
              <a:t>Method 2 sharpens the original image prior to phase congruency</a:t>
            </a:r>
          </a:p>
          <a:p>
            <a:pPr lvl="1"/>
            <a:r>
              <a:rPr lang="en-US" dirty="0"/>
              <a:t>Control using regular phase congruency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MATLAB  </a:t>
            </a:r>
            <a:r>
              <a:rPr lang="en-US" dirty="0" err="1"/>
              <a:t>imsharpen</a:t>
            </a:r>
            <a:r>
              <a:rPr lang="en-US" dirty="0"/>
              <a:t> function</a:t>
            </a:r>
          </a:p>
          <a:p>
            <a:r>
              <a:rPr lang="en-US" dirty="0"/>
              <a:t>Method of evaluation:</a:t>
            </a:r>
          </a:p>
          <a:p>
            <a:pPr lvl="1"/>
            <a:r>
              <a:rPr lang="en-US" dirty="0"/>
              <a:t>MSE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E9CBE4-D145-AD7C-B9E2-00362C81F7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84" y="2227263"/>
            <a:ext cx="3342682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463BB-C789-40BF-011D-FDA9FD89E266}"/>
              </a:ext>
            </a:extLst>
          </p:cNvPr>
          <p:cNvSpPr txBox="1"/>
          <p:nvPr/>
        </p:nvSpPr>
        <p:spPr>
          <a:xfrm>
            <a:off x="7087986" y="5835954"/>
            <a:ext cx="4522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 7: Method for integrating sharpening with phase congruency</a:t>
            </a:r>
          </a:p>
        </p:txBody>
      </p:sp>
    </p:spTree>
    <p:extLst>
      <p:ext uri="{BB962C8B-B14F-4D97-AF65-F5344CB8AC3E}">
        <p14:creationId xmlns:p14="http://schemas.microsoft.com/office/powerpoint/2010/main" val="41410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052-12FB-408B-282F-990DC19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Touching Objects : Parasites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7468A6-ECF7-BBE4-18FF-25CCE6951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3283532"/>
              </p:ext>
            </p:extLst>
          </p:nvPr>
        </p:nvGraphicFramePr>
        <p:xfrm>
          <a:off x="581025" y="2227263"/>
          <a:ext cx="53043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97">
                  <a:extLst>
                    <a:ext uri="{9D8B030D-6E8A-4147-A177-3AD203B41FA5}">
                      <a16:colId xmlns:a16="http://schemas.microsoft.com/office/drawing/2014/main" val="1300886872"/>
                    </a:ext>
                  </a:extLst>
                </a:gridCol>
                <a:gridCol w="1326097">
                  <a:extLst>
                    <a:ext uri="{9D8B030D-6E8A-4147-A177-3AD203B41FA5}">
                      <a16:colId xmlns:a16="http://schemas.microsoft.com/office/drawing/2014/main" val="2156281"/>
                    </a:ext>
                  </a:extLst>
                </a:gridCol>
                <a:gridCol w="1326097">
                  <a:extLst>
                    <a:ext uri="{9D8B030D-6E8A-4147-A177-3AD203B41FA5}">
                      <a16:colId xmlns:a16="http://schemas.microsoft.com/office/drawing/2014/main" val="207803918"/>
                    </a:ext>
                  </a:extLst>
                </a:gridCol>
                <a:gridCol w="1326097">
                  <a:extLst>
                    <a:ext uri="{9D8B030D-6E8A-4147-A177-3AD203B41FA5}">
                      <a16:colId xmlns:a16="http://schemas.microsoft.com/office/drawing/2014/main" val="111432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5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2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2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22968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ADA02-57B0-2164-7398-42B39C81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6360" y="2280297"/>
            <a:ext cx="1766900" cy="15409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BED22-2497-F30E-C263-FF604351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306" y="2280296"/>
            <a:ext cx="1838181" cy="154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B0EDE-4A01-D0C1-0158-A378DF33FE4A}"/>
              </a:ext>
            </a:extLst>
          </p:cNvPr>
          <p:cNvSpPr txBox="1"/>
          <p:nvPr/>
        </p:nvSpPr>
        <p:spPr>
          <a:xfrm>
            <a:off x="7652314" y="5604057"/>
            <a:ext cx="43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Comparison of input image (a), </a:t>
            </a:r>
            <a:r>
              <a:rPr lang="en-US" dirty="0" err="1"/>
              <a:t>Asarnow</a:t>
            </a:r>
            <a:r>
              <a:rPr lang="en-US" dirty="0"/>
              <a:t>-Singh method (b), proposed method 1(c) and method 2(d)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62ECD-12A8-6433-E199-1424D3703D7D}"/>
              </a:ext>
            </a:extLst>
          </p:cNvPr>
          <p:cNvSpPr txBox="1"/>
          <p:nvPr/>
        </p:nvSpPr>
        <p:spPr>
          <a:xfrm>
            <a:off x="7652314" y="1936804"/>
            <a:ext cx="4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7AB86-ABB0-F1EF-93BC-5E0A737BA995}"/>
              </a:ext>
            </a:extLst>
          </p:cNvPr>
          <p:cNvSpPr txBox="1"/>
          <p:nvPr/>
        </p:nvSpPr>
        <p:spPr>
          <a:xfrm>
            <a:off x="9309295" y="1910964"/>
            <a:ext cx="4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9ADAD6-7B6E-5124-72EA-51A409BF7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60" y="3836412"/>
            <a:ext cx="1690700" cy="1504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5DDA4-8B56-F0E9-3342-44C17B3AD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349" y="3821197"/>
            <a:ext cx="1657362" cy="1519249"/>
          </a:xfrm>
          <a:prstGeom prst="rect">
            <a:avLst/>
          </a:prstGeom>
        </p:spPr>
      </p:pic>
      <p:sp>
        <p:nvSpPr>
          <p:cNvPr id="3" name="TextBox 24">
            <a:extLst>
              <a:ext uri="{FF2B5EF4-FFF2-40B4-BE49-F238E27FC236}">
                <a16:creationId xmlns:a16="http://schemas.microsoft.com/office/drawing/2014/main" id="{8B0083DF-280B-7BA9-E68A-4062CFB8FD16}"/>
              </a:ext>
            </a:extLst>
          </p:cNvPr>
          <p:cNvSpPr txBox="1"/>
          <p:nvPr/>
        </p:nvSpPr>
        <p:spPr>
          <a:xfrm>
            <a:off x="7621792" y="5261156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8B0083DF-280B-7BA9-E68A-4062CFB8FD16}"/>
              </a:ext>
            </a:extLst>
          </p:cNvPr>
          <p:cNvSpPr txBox="1"/>
          <p:nvPr/>
        </p:nvSpPr>
        <p:spPr>
          <a:xfrm>
            <a:off x="9345103" y="5261156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7C3A9-7DF4-B764-DB2D-9348372888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51" t="25182" r="40187" b="43836"/>
          <a:stretch/>
        </p:blipFill>
        <p:spPr>
          <a:xfrm>
            <a:off x="3276138" y="4580821"/>
            <a:ext cx="2623481" cy="163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58EC4-E955-8337-BB06-F1875EB51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17" t="24572" r="45274" b="45889"/>
          <a:stretch/>
        </p:blipFill>
        <p:spPr>
          <a:xfrm>
            <a:off x="590716" y="4588892"/>
            <a:ext cx="2612754" cy="1635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46617-C704-3AB5-5D6F-73B31770F6F1}"/>
              </a:ext>
            </a:extLst>
          </p:cNvPr>
          <p:cNvSpPr txBox="1"/>
          <p:nvPr/>
        </p:nvSpPr>
        <p:spPr>
          <a:xfrm>
            <a:off x="477521" y="6128342"/>
            <a:ext cx="4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C4972-3097-3226-6156-45BD1D77EF59}"/>
              </a:ext>
            </a:extLst>
          </p:cNvPr>
          <p:cNvSpPr txBox="1"/>
          <p:nvPr/>
        </p:nvSpPr>
        <p:spPr>
          <a:xfrm>
            <a:off x="3173422" y="6205448"/>
            <a:ext cx="4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5D5D3-87F6-7707-6E4B-F8CE304C8B06}"/>
              </a:ext>
            </a:extLst>
          </p:cNvPr>
          <p:cNvSpPr txBox="1"/>
          <p:nvPr/>
        </p:nvSpPr>
        <p:spPr>
          <a:xfrm>
            <a:off x="426721" y="6398185"/>
            <a:ext cx="59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9: Close up of proposed method 1(a) and method 2(b)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14D8A-8EF1-B376-3D17-982BBFAD8B63}"/>
              </a:ext>
            </a:extLst>
          </p:cNvPr>
          <p:cNvSpPr txBox="1"/>
          <p:nvPr/>
        </p:nvSpPr>
        <p:spPr>
          <a:xfrm>
            <a:off x="637309" y="1936804"/>
            <a:ext cx="58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4: Summary statistics of MSE for each method</a:t>
            </a:r>
          </a:p>
        </p:txBody>
      </p:sp>
    </p:spTree>
    <p:extLst>
      <p:ext uri="{BB962C8B-B14F-4D97-AF65-F5344CB8AC3E}">
        <p14:creationId xmlns:p14="http://schemas.microsoft.com/office/powerpoint/2010/main" val="56488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97AF-E5F0-5890-DFD9-9F49D15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CCF-3A21-4474-0171-B8A24028C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Parameters should be considered when working with touching objects</a:t>
            </a:r>
          </a:p>
          <a:p>
            <a:r>
              <a:rPr lang="en-US" dirty="0"/>
              <a:t>Sharpening methods may not be as effective as existing methods for improving segmentation of touching objects</a:t>
            </a:r>
          </a:p>
          <a:p>
            <a:pPr lvl="1"/>
            <a:r>
              <a:rPr lang="en-US" dirty="0"/>
              <a:t>The added computation cost provides minimal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30E8-2672-9BBD-2D31-7E52A673B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MATLAB has complex methods for indexing arrays and specific requirements of datatypes stored in arrays</a:t>
            </a:r>
          </a:p>
          <a:p>
            <a:r>
              <a:rPr lang="en-US" dirty="0"/>
              <a:t>MATLAB tables can be difficult to work with</a:t>
            </a:r>
          </a:p>
          <a:p>
            <a:r>
              <a:rPr lang="en-US" dirty="0"/>
              <a:t>Trouble using raw MSE as a metric alone because the values are so small for images</a:t>
            </a:r>
          </a:p>
        </p:txBody>
      </p:sp>
    </p:spTree>
    <p:extLst>
      <p:ext uri="{BB962C8B-B14F-4D97-AF65-F5344CB8AC3E}">
        <p14:creationId xmlns:p14="http://schemas.microsoft.com/office/powerpoint/2010/main" val="159210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DC08-AD15-40E7-F9CC-24BB31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E7E7-1FA9-0676-1E6A-BD2E25A4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Presented two main contributions:</a:t>
            </a:r>
          </a:p>
          <a:p>
            <a:pPr lvl="1"/>
            <a:r>
              <a:rPr lang="en-US" dirty="0"/>
              <a:t>Investigating parameter stability via parameter tuning on both ideal images and parasite images</a:t>
            </a:r>
          </a:p>
          <a:p>
            <a:pPr lvl="1"/>
            <a:r>
              <a:rPr lang="en-US" dirty="0"/>
              <a:t>Investigated the potential benefits and draw backs of implementing unsharp masking in the phase congruency pipeline</a:t>
            </a:r>
          </a:p>
          <a:p>
            <a:r>
              <a:rPr lang="en-US" dirty="0"/>
              <a:t>Parameter results</a:t>
            </a:r>
          </a:p>
          <a:p>
            <a:pPr lvl="1"/>
            <a:r>
              <a:rPr lang="en-US" dirty="0"/>
              <a:t>Smaller wavelet multipliers tend to give better results around touching objects</a:t>
            </a:r>
          </a:p>
          <a:p>
            <a:r>
              <a:rPr lang="en-US" dirty="0"/>
              <a:t>Unsharp masking results</a:t>
            </a:r>
          </a:p>
          <a:p>
            <a:pPr lvl="1"/>
            <a:r>
              <a:rPr lang="en-US" dirty="0"/>
              <a:t>Both method 1 and method 2 are similar in output, however method 2 does reduce noise more and is thus most effective when compared to the baseline</a:t>
            </a:r>
          </a:p>
        </p:txBody>
      </p:sp>
    </p:spTree>
    <p:extLst>
      <p:ext uri="{BB962C8B-B14F-4D97-AF65-F5344CB8AC3E}">
        <p14:creationId xmlns:p14="http://schemas.microsoft.com/office/powerpoint/2010/main" val="7931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14DA-AE66-68D8-3D58-DF71795C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EA02-F1DB-9343-8946-8DAE6103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[1]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Kovesi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P. (1995). Image features from phase congruency. The University of Western Australia, Department of Computer Science 1-31.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Kovesi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P. (1999). Image features from phase congruency. </a:t>
            </a:r>
            <a:r>
              <a:rPr lang="en-US" b="0" i="1" dirty="0" err="1">
                <a:solidFill>
                  <a:schemeClr val="accent1"/>
                </a:solidFill>
                <a:effectLst/>
              </a:rPr>
              <a:t>Videre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: Journal of computer vision research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 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1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(3), 1-26.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b="0" i="0" dirty="0" err="1">
                <a:solidFill>
                  <a:schemeClr val="accent1"/>
                </a:solidFill>
                <a:effectLst/>
              </a:rPr>
              <a:t>Asarnow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D.E., &amp; Singh, R. (2013). Segmenting the Etiological Agent of Schistosomiasis for High-Content Screening. </a:t>
            </a:r>
            <a:r>
              <a:rPr lang="en-US" b="0" i="1" dirty="0">
                <a:solidFill>
                  <a:schemeClr val="accent1"/>
                </a:solidFill>
                <a:effectLst/>
              </a:rPr>
              <a:t>IEEE Transactions on Medical Imaging, 32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, 1007-1018.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[4] Wikipedia contributors. (2022, October 3). Mach bands. In Wikipedia, The Free Encyclopedia. Retrieved 06:04, November 28, 2022, from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https://en.wikipedia.org/w/index.php?title=Mach_bands&amp;oldid=1113847700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[5] Wikipedia contributors. (2022, November 17). Unsharp masking. In Wikipedia, The Free Encyclopedia. Retrieved 06:05, November 28, 2022, from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https://en.wikipedia.org/w/index.php?title=Unsharp_masking&amp;oldid=1122383151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D771-72AA-79D3-0862-1228E97B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4B7D-1AEE-2D37-997B-4401EE3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Review of Phase II</a:t>
            </a:r>
          </a:p>
          <a:p>
            <a:r>
              <a:rPr lang="en-US" dirty="0"/>
              <a:t>Mathematical Reasoning of Phase II Results</a:t>
            </a:r>
          </a:p>
          <a:p>
            <a:r>
              <a:rPr lang="en-US" dirty="0"/>
              <a:t>Further parameter evaluation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Ideal data results</a:t>
            </a:r>
          </a:p>
          <a:p>
            <a:pPr lvl="1"/>
            <a:r>
              <a:rPr lang="en-US" dirty="0"/>
              <a:t>Parasite results</a:t>
            </a:r>
          </a:p>
          <a:p>
            <a:pPr lvl="1"/>
            <a:r>
              <a:rPr lang="en-US" dirty="0"/>
              <a:t>Interpretation</a:t>
            </a:r>
          </a:p>
          <a:p>
            <a:r>
              <a:rPr lang="en-US" dirty="0"/>
              <a:t>Touching Objects</a:t>
            </a:r>
          </a:p>
          <a:p>
            <a:pPr lvl="1"/>
            <a:r>
              <a:rPr lang="en-US" dirty="0"/>
              <a:t>Existing methods</a:t>
            </a:r>
          </a:p>
          <a:p>
            <a:pPr lvl="1"/>
            <a:r>
              <a:rPr lang="en-US" dirty="0"/>
              <a:t>Sharpening</a:t>
            </a:r>
          </a:p>
          <a:p>
            <a:pPr lvl="1"/>
            <a:r>
              <a:rPr lang="en-US" dirty="0"/>
              <a:t>Parasite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F98DDFB-055D-62E2-B845-8CCB5DC6EE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1429072"/>
                  </p:ext>
                </p:extLst>
              </p:nvPr>
            </p:nvGraphicFramePr>
            <p:xfrm>
              <a:off x="-2938075" y="2265778"/>
              <a:ext cx="3048000" cy="1714500"/>
            </p:xfrm>
            <a:graphic>
              <a:graphicData uri="http://schemas.microsoft.com/office/powerpoint/2016/slidezoom">
                <pslz:sldZm>
                  <pslz:sldZmObj sldId="258" cId="3860527312">
                    <pslz:zmPr id="{F963C99E-BDAC-40A8-831D-9A76EC23E59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6F98DDFB-055D-62E2-B845-8CCB5DC6EE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38075" y="226577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F8C-1EFA-B33D-D6D5-C9A34F8D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Phase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9101-86FC-C9FA-293E-C6BE1DE4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407040" cy="363304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In phase II:</a:t>
            </a:r>
          </a:p>
          <a:p>
            <a:pPr lvl="1"/>
            <a:r>
              <a:rPr lang="en-US" dirty="0"/>
              <a:t>Created a dataset consisting of five experimental conditions with six object placements in each experiment</a:t>
            </a:r>
          </a:p>
          <a:p>
            <a:pPr lvl="1"/>
            <a:r>
              <a:rPr lang="en-US" dirty="0"/>
              <a:t>Experimental conditions varied on object shape, edge type, and number of objects</a:t>
            </a:r>
          </a:p>
          <a:p>
            <a:pPr lvl="1"/>
            <a:r>
              <a:rPr lang="en-US" dirty="0"/>
              <a:t>Identified best parameters for each experiment</a:t>
            </a:r>
          </a:p>
          <a:p>
            <a:pPr lvl="1"/>
            <a:r>
              <a:rPr lang="en-US" dirty="0"/>
              <a:t>Analyzed the impact of experimental conditions on edge degradation</a:t>
            </a:r>
          </a:p>
          <a:p>
            <a:r>
              <a:rPr lang="en-US" dirty="0"/>
              <a:t>Feedback:</a:t>
            </a:r>
          </a:p>
          <a:p>
            <a:pPr lvl="1"/>
            <a:r>
              <a:rPr lang="en-US" dirty="0"/>
              <a:t>Mathematically describe results</a:t>
            </a:r>
          </a:p>
          <a:p>
            <a:pPr lvl="1"/>
            <a:r>
              <a:rPr lang="en-US" dirty="0"/>
              <a:t>Investigate parameter stability</a:t>
            </a:r>
          </a:p>
          <a:p>
            <a:pPr lvl="1"/>
            <a:r>
              <a:rPr lang="en-US" dirty="0"/>
              <a:t>Connect to touching objects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597961-5FE3-D8AB-94AC-6DFFE62DA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0732" y="2242161"/>
            <a:ext cx="4627589" cy="342201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C19B5-6772-7A76-C9B6-ABB53D05D329}"/>
              </a:ext>
            </a:extLst>
          </p:cNvPr>
          <p:cNvSpPr txBox="1"/>
          <p:nvPr/>
        </p:nvSpPr>
        <p:spPr>
          <a:xfrm>
            <a:off x="7060732" y="5664179"/>
            <a:ext cx="462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 shows an example output from Phase II</a:t>
            </a:r>
          </a:p>
        </p:txBody>
      </p:sp>
    </p:spTree>
    <p:extLst>
      <p:ext uri="{BB962C8B-B14F-4D97-AF65-F5344CB8AC3E}">
        <p14:creationId xmlns:p14="http://schemas.microsoft.com/office/powerpoint/2010/main" val="19901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8FE-0DA2-2EEF-5839-188BB69F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A0D60-54C2-64E5-A45B-B692FFED70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 anchorCtr="0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 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highlight>
                                            <a:srgbClr val="C0C0C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highlight>
                                            <a:srgbClr val="C0C0C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b="1" i="1">
                                          <a:highlight>
                                            <a:srgbClr val="C0C0C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highlight>
                                            <a:srgbClr val="C0C0C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A0D60-54C2-64E5-A45B-B692FFED7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42990-63D7-3D18-2CD9-DF3594FAF7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 anchorCtr="0"/>
          <a:lstStyle/>
          <a:p>
            <a:r>
              <a:rPr lang="en-US" b="1" dirty="0" err="1"/>
              <a:t>Mult</a:t>
            </a:r>
            <a:r>
              <a:rPr lang="en-US" dirty="0"/>
              <a:t>: worse results when the values are larger</a:t>
            </a:r>
          </a:p>
          <a:p>
            <a:pPr lvl="1"/>
            <a:r>
              <a:rPr lang="en-US" dirty="0"/>
              <a:t>Large values result in larger multiples of wavelets which results in global rather than local feature detection</a:t>
            </a:r>
          </a:p>
          <a:p>
            <a:r>
              <a:rPr lang="en-US" b="1" dirty="0">
                <a:highlight>
                  <a:srgbClr val="C0C0C0"/>
                </a:highlight>
              </a:rPr>
              <a:t>Deviation gain</a:t>
            </a:r>
            <a:r>
              <a:rPr lang="en-US" dirty="0"/>
              <a:t>: worse results when larger</a:t>
            </a:r>
          </a:p>
          <a:p>
            <a:pPr lvl="1"/>
            <a:r>
              <a:rPr lang="en-US" dirty="0"/>
              <a:t>Related to the phase deviation, sharpens the edges</a:t>
            </a:r>
          </a:p>
          <a:p>
            <a:pPr lvl="1"/>
            <a:r>
              <a:rPr lang="en-US" dirty="0"/>
              <a:t>Large values sharpen the edges to much resulting in loss of information</a:t>
            </a:r>
          </a:p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E21AB6F-1631-C38D-D748-28BBD586B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516" y="3063605"/>
            <a:ext cx="5422900" cy="1368463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2460F3E-7D74-9975-9255-D077AD94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74" y="4603481"/>
            <a:ext cx="2322765" cy="176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F5F3-7356-68D9-F9B6-76B4CA2F2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516" y="4432068"/>
            <a:ext cx="5427201" cy="1314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2099D1-1F32-04FD-98F5-028C40161B40}"/>
              </a:ext>
            </a:extLst>
          </p:cNvPr>
          <p:cNvSpPr txBox="1"/>
          <p:nvPr/>
        </p:nvSpPr>
        <p:spPr>
          <a:xfrm>
            <a:off x="709544" y="5758199"/>
            <a:ext cx="547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2a (top) shows a bank of wavelets with default </a:t>
            </a:r>
            <a:r>
              <a:rPr lang="en-US" sz="1100" dirty="0" err="1"/>
              <a:t>mult</a:t>
            </a:r>
            <a:r>
              <a:rPr lang="en-US" sz="1100" dirty="0"/>
              <a:t>, while Figure 2b (bottom) shows a bank of wavelets with larger </a:t>
            </a:r>
            <a:r>
              <a:rPr lang="en-US" sz="1100" dirty="0" err="1"/>
              <a:t>mult</a:t>
            </a:r>
            <a:r>
              <a:rPr lang="en-US" sz="1100" dirty="0"/>
              <a:t>, adapted from 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F1AA4-2473-1934-7209-B3BA2C5ACC7B}"/>
              </a:ext>
            </a:extLst>
          </p:cNvPr>
          <p:cNvSpPr txBox="1"/>
          <p:nvPr/>
        </p:nvSpPr>
        <p:spPr>
          <a:xfrm>
            <a:off x="8945239" y="4699462"/>
            <a:ext cx="1872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3 shows the phase deviation, where larger values increase the slope, From [2]</a:t>
            </a:r>
          </a:p>
        </p:txBody>
      </p:sp>
    </p:spTree>
    <p:extLst>
      <p:ext uri="{BB962C8B-B14F-4D97-AF65-F5344CB8AC3E}">
        <p14:creationId xmlns:p14="http://schemas.microsoft.com/office/powerpoint/2010/main" val="215810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91E0-B211-6BDF-A839-15DF4F0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5326-FF5B-33B0-016C-BB60A1B4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957-239F-E47A-2C1A-21D0EF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Parameter Evaluation: set 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D16BB1-3085-47E2-BA36-1417CB5631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700" y="2227263"/>
            <a:ext cx="4757363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5539-CD89-0D8C-C89B-7F69D936E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0" i="0" dirty="0">
              <a:effectLst/>
              <a:latin typeface="Menlo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7B4A8A-F0BA-6553-2691-8CC64EDDE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2795"/>
              </p:ext>
            </p:extLst>
          </p:nvPr>
        </p:nvGraphicFramePr>
        <p:xfrm>
          <a:off x="5659789" y="2228003"/>
          <a:ext cx="5951018" cy="425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3520319912"/>
                    </a:ext>
                  </a:extLst>
                </a:gridCol>
                <a:gridCol w="3507970">
                  <a:extLst>
                    <a:ext uri="{9D8B030D-6E8A-4147-A177-3AD203B41FA5}">
                      <a16:colId xmlns:a16="http://schemas.microsoft.com/office/drawing/2014/main" val="2640141399"/>
                    </a:ext>
                  </a:extLst>
                </a:gridCol>
                <a:gridCol w="1212764">
                  <a:extLst>
                    <a:ext uri="{9D8B030D-6E8A-4147-A177-3AD203B41FA5}">
                      <a16:colId xmlns:a16="http://schemas.microsoft.com/office/drawing/2014/main" val="263194787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41467"/>
                  </a:ext>
                </a:extLst>
              </a:tr>
              <a:tr h="290753">
                <a:tc>
                  <a:txBody>
                    <a:bodyPr/>
                    <a:lstStyle/>
                    <a:p>
                      <a:r>
                        <a:rPr lang="en-US" sz="1200" i="0" dirty="0" err="1">
                          <a:effectLst/>
                          <a:latin typeface="+mn-lt"/>
                        </a:rPr>
                        <a:t>Nscale</a:t>
                      </a:r>
                      <a:r>
                        <a:rPr lang="en-US" sz="120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number of filters/scales to use to calculate PC</a:t>
                      </a:r>
                      <a:r>
                        <a:rPr lang="en-US" sz="1200" b="0" i="0" dirty="0">
                          <a:effectLst/>
                          <a:latin typeface="+mn-lt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3, </a:t>
                      </a:r>
                      <a:r>
                        <a:rPr lang="en-US" sz="1200" b="1" dirty="0">
                          <a:latin typeface="+mn-lt"/>
                        </a:rPr>
                        <a:t>4,</a:t>
                      </a:r>
                      <a:r>
                        <a:rPr lang="en-US" sz="1200" dirty="0">
                          <a:latin typeface="+mn-lt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1612"/>
                  </a:ext>
                </a:extLst>
              </a:tr>
              <a:tr h="288175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effectLst/>
                          <a:latin typeface="+mn-lt"/>
                        </a:rPr>
                        <a:t>minWaveLength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wavelength of smallest scale filter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2, </a:t>
                      </a:r>
                      <a:r>
                        <a:rPr lang="en-US" sz="1200" b="1" dirty="0">
                          <a:latin typeface="+mn-lt"/>
                        </a:rPr>
                        <a:t>3</a:t>
                      </a:r>
                      <a:r>
                        <a:rPr lang="en-US" sz="1200" dirty="0">
                          <a:latin typeface="+mn-lt"/>
                        </a:rPr>
                        <a:t>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5717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r>
                        <a:rPr lang="en-US" sz="1200" b="1" i="1" dirty="0" err="1">
                          <a:effectLst/>
                          <a:latin typeface="+mn-lt"/>
                        </a:rPr>
                        <a:t>Mult</a:t>
                      </a:r>
                      <a:endParaRPr lang="en-US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scaling factor between successive filters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1.5, </a:t>
                      </a:r>
                      <a:r>
                        <a:rPr lang="en-US" sz="1200" b="1" dirty="0">
                          <a:latin typeface="+mn-lt"/>
                        </a:rPr>
                        <a:t>2.1</a:t>
                      </a:r>
                      <a:r>
                        <a:rPr lang="en-US" sz="1200" dirty="0">
                          <a:latin typeface="+mn-lt"/>
                        </a:rPr>
                        <a:t>,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072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effectLst/>
                          <a:latin typeface="+mn-lt"/>
                        </a:rPr>
                        <a:t>sigmaOnf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ratio of the standard deviation of the gaussian to the filter center frequency for the bank of filters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0.45, </a:t>
                      </a:r>
                      <a:r>
                        <a:rPr lang="en-US" sz="1200" b="1" dirty="0">
                          <a:latin typeface="+mn-lt"/>
                        </a:rPr>
                        <a:t>0.55</a:t>
                      </a:r>
                      <a:r>
                        <a:rPr lang="en-US" sz="1200" dirty="0">
                          <a:latin typeface="+mn-lt"/>
                        </a:rPr>
                        <a:t>,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5557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number of standard deviations noise energy </a:t>
                      </a:r>
                      <a:r>
                        <a:rPr lang="en-US" sz="1200" dirty="0">
                          <a:latin typeface="+mn-lt"/>
                        </a:rPr>
                        <a:t>must be above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1, </a:t>
                      </a:r>
                      <a:r>
                        <a:rPr lang="en-US" sz="1200" b="1" dirty="0">
                          <a:latin typeface="+mn-lt"/>
                        </a:rPr>
                        <a:t>3</a:t>
                      </a:r>
                      <a:r>
                        <a:rPr lang="en-US" sz="1200" dirty="0">
                          <a:latin typeface="+mn-lt"/>
                        </a:rPr>
                        <a:t>, 10,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0908"/>
                  </a:ext>
                </a:extLst>
              </a:tr>
              <a:tr h="473825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effectLst/>
                          <a:latin typeface="+mn-lt"/>
                        </a:rPr>
                        <a:t>cutOff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fractional measure of frequency spread below which phase congruency values get penalized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0.4, </a:t>
                      </a:r>
                      <a:r>
                        <a:rPr lang="en-US" sz="1200" b="1" dirty="0">
                          <a:latin typeface="+mn-lt"/>
                        </a:rPr>
                        <a:t>0.5, </a:t>
                      </a:r>
                      <a:r>
                        <a:rPr lang="en-US" sz="1200" dirty="0">
                          <a:latin typeface="+mn-lt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889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controls the sharpness of the transition in the sigmoid function used to weight phase congruency for frequency spread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5, </a:t>
                      </a:r>
                      <a:r>
                        <a:rPr lang="en-US" sz="1200" b="1" dirty="0">
                          <a:latin typeface="+mn-lt"/>
                        </a:rPr>
                        <a:t>10</a:t>
                      </a:r>
                      <a:r>
                        <a:rPr lang="en-US" sz="1200" dirty="0">
                          <a:latin typeface="+mn-lt"/>
                        </a:rPr>
                        <a:t>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19972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r>
                        <a:rPr lang="en-US" sz="1200" b="1" i="1" dirty="0" err="1">
                          <a:effectLst/>
                          <a:latin typeface="+mn-lt"/>
                        </a:rPr>
                        <a:t>deviationGain</a:t>
                      </a:r>
                      <a:r>
                        <a:rPr lang="en-US" sz="1200" b="0" i="1" dirty="0">
                          <a:effectLst/>
                          <a:latin typeface="+mn-lt"/>
                        </a:rPr>
                        <a:t> </a:t>
                      </a:r>
                      <a:endParaRPr lang="en-US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amplification to apply to the calculated phase deviation result, sharpens edges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1, </a:t>
                      </a:r>
                      <a:r>
                        <a:rPr lang="en-US" sz="1200" b="1" dirty="0">
                          <a:latin typeface="+mn-lt"/>
                        </a:rPr>
                        <a:t>1.5</a:t>
                      </a:r>
                      <a:r>
                        <a:rPr lang="en-US" sz="1200" dirty="0">
                          <a:latin typeface="+mn-lt"/>
                        </a:rPr>
                        <a:t>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902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NoiseMethod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  <a:latin typeface="+mn-lt"/>
                        </a:rPr>
                        <a:t>method for noise statistics (median, mode, none)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-2, </a:t>
                      </a:r>
                      <a:r>
                        <a:rPr lang="en-US" sz="1200" b="1" dirty="0">
                          <a:latin typeface="+mn-lt"/>
                        </a:rPr>
                        <a:t>-1</a:t>
                      </a:r>
                      <a:r>
                        <a:rPr lang="en-US" sz="1200" dirty="0">
                          <a:latin typeface="+mn-lt"/>
                        </a:rPr>
                        <a:t>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786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0D20EA-B397-759A-74FA-FEC79189C0C7}"/>
              </a:ext>
            </a:extLst>
          </p:cNvPr>
          <p:cNvSpPr txBox="1"/>
          <p:nvPr/>
        </p:nvSpPr>
        <p:spPr>
          <a:xfrm>
            <a:off x="5589721" y="1797210"/>
            <a:ext cx="60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1: Parameters, definitions, and ranges. Default values are bolded, parameters from phase II are bold and italic.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ACE50-B78C-5198-398A-5F5D0246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95" y="5861050"/>
            <a:ext cx="1803354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957-239F-E47A-2C1A-21D0EF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Parameter Evaluation: Ideal Image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4CE-D0F5-DACF-7DE3-0CB4DCBB9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303620" cy="363304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Smaller ranges indicate the parameter has minimal impact</a:t>
            </a:r>
          </a:p>
          <a:p>
            <a:r>
              <a:rPr lang="en-US" dirty="0"/>
              <a:t>Larger ranges indicate greater impact</a:t>
            </a:r>
          </a:p>
          <a:p>
            <a:r>
              <a:rPr lang="en-US" dirty="0"/>
              <a:t>Smaller </a:t>
            </a:r>
            <a:r>
              <a:rPr lang="en-US" dirty="0" err="1"/>
              <a:t>Mult</a:t>
            </a:r>
            <a:r>
              <a:rPr lang="en-US" dirty="0"/>
              <a:t> value consistently gives better MSE</a:t>
            </a:r>
          </a:p>
          <a:p>
            <a:r>
              <a:rPr lang="en-US" dirty="0"/>
              <a:t>Deviation gain is less consistent</a:t>
            </a:r>
          </a:p>
          <a:p>
            <a:pPr lvl="1"/>
            <a:r>
              <a:rPr lang="en-US" dirty="0"/>
              <a:t>No clear trends</a:t>
            </a:r>
          </a:p>
          <a:p>
            <a:pPr lvl="1"/>
            <a:r>
              <a:rPr lang="en-US" dirty="0"/>
              <a:t>Seems to impact the range</a:t>
            </a:r>
          </a:p>
          <a:p>
            <a:r>
              <a:rPr lang="en-US" dirty="0" err="1"/>
              <a:t>Nscale</a:t>
            </a:r>
            <a:r>
              <a:rPr lang="en-US" dirty="0"/>
              <a:t>, k, and G tend to give the best MSE scores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9D7592-F3C9-9F0C-0A00-78BB4067CF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144836"/>
              </p:ext>
            </p:extLst>
          </p:nvPr>
        </p:nvGraphicFramePr>
        <p:xfrm>
          <a:off x="4001193" y="2227263"/>
          <a:ext cx="7730833" cy="327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8">
                  <a:extLst>
                    <a:ext uri="{9D8B030D-6E8A-4147-A177-3AD203B41FA5}">
                      <a16:colId xmlns:a16="http://schemas.microsoft.com/office/drawing/2014/main" val="3004117967"/>
                    </a:ext>
                  </a:extLst>
                </a:gridCol>
                <a:gridCol w="759331">
                  <a:extLst>
                    <a:ext uri="{9D8B030D-6E8A-4147-A177-3AD203B41FA5}">
                      <a16:colId xmlns:a16="http://schemas.microsoft.com/office/drawing/2014/main" val="575384274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3890472840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3284874694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2894012555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821036117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2864180598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288893915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2609693298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176113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 </a:t>
                      </a: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Gain=1.5Mult=2.1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Gain=1.5Mult=2.5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9236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1.012-1.696,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1.012-1.703,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1.012-1.706,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1.012-1.693,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1.012-1.699,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1.012-1.711,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1.012-1.691,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1.012-1.718, 0.71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8906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minWaveLength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1.012-1.707,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1.012-1.709,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1.012-1.701,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1.012-1.711,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1.012-1.697,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1.012-1.705,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1.012-1.714, 0.7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2897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sigmaOnf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1.014-1.697,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1.012-1.702,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1.012-1.708,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1.012-1.692,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1.012-1.712,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1.012-1.711,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1.012-1.718, 0.71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7398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1.016-1.686,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1.012-1.702,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1.012-1.703,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1.016-1.684,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1.012-1.697,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1.012-1.683,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1.012-1.697,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61891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cutOff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1.016-1.696,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1.012-1.705,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1.012-1.708,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1.016-1.691,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1.012-1.702,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1.012-1.688,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1.012-1.706,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1.012-1.714, 0.7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56892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1.016-1.685,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1.012-1.703,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1.012-1.705,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1.016-1.685,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1.012-1.699,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1.012-1.683,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1.012-1.698,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1.012-1.707, 0.69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24255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Noise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1.016-1.692,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1.012-1.704,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1.012-1.708, 0.7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1.016-1.69, 0.67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1.012-1.702,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1.012-1.706,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1.012-1.69, 0.68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1.012-1.703, 0.69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1.012-1.711, 0.7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2144732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5A2440-976E-166E-2EC5-F3E571993A81}"/>
              </a:ext>
            </a:extLst>
          </p:cNvPr>
          <p:cNvSpPr txBox="1"/>
          <p:nvPr/>
        </p:nvSpPr>
        <p:spPr>
          <a:xfrm>
            <a:off x="3979024" y="1859988"/>
            <a:ext cx="77751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Table 2: Output MSE ranges for each parameter and combination of </a:t>
            </a:r>
            <a:r>
              <a:rPr lang="en-US" sz="1100" dirty="0" err="1"/>
              <a:t>DeviationGain</a:t>
            </a:r>
            <a:r>
              <a:rPr lang="en-US" sz="1100" dirty="0"/>
              <a:t>/</a:t>
            </a:r>
            <a:r>
              <a:rPr lang="en-US" sz="1100" dirty="0" err="1"/>
              <a:t>Mult</a:t>
            </a:r>
            <a:r>
              <a:rPr lang="en-US" sz="1100" dirty="0"/>
              <a:t> on Ideal Images. Each cell has (min, max) and the range of max-min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88D1C-066F-910A-F3E4-DFD8ECB779C5}"/>
              </a:ext>
            </a:extLst>
          </p:cNvPr>
          <p:cNvCxnSpPr/>
          <p:nvPr/>
        </p:nvCxnSpPr>
        <p:spPr>
          <a:xfrm flipV="1">
            <a:off x="5196733" y="5576073"/>
            <a:ext cx="0" cy="7315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929928-78CA-CC56-3EF8-4EC7B829CAC3}"/>
              </a:ext>
            </a:extLst>
          </p:cNvPr>
          <p:cNvCxnSpPr/>
          <p:nvPr/>
        </p:nvCxnSpPr>
        <p:spPr>
          <a:xfrm flipV="1">
            <a:off x="7566927" y="5568187"/>
            <a:ext cx="0" cy="7315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78C35-D648-DE1D-2AC1-E03261CC7FD7}"/>
              </a:ext>
            </a:extLst>
          </p:cNvPr>
          <p:cNvCxnSpPr/>
          <p:nvPr/>
        </p:nvCxnSpPr>
        <p:spPr>
          <a:xfrm flipV="1">
            <a:off x="9814560" y="5568187"/>
            <a:ext cx="0" cy="7315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5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957-239F-E47A-2C1A-21D0EF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Parameter Evaluation: Parasite Image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4CE-D0F5-DACF-7DE3-0CB4DCBB9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527768" cy="3633047"/>
          </a:xfrm>
        </p:spPr>
        <p:txBody>
          <a:bodyPr anchor="t">
            <a:normAutofit/>
          </a:bodyPr>
          <a:lstStyle/>
          <a:p>
            <a:r>
              <a:rPr lang="en-US" dirty="0"/>
              <a:t>Best parameters:</a:t>
            </a:r>
          </a:p>
          <a:p>
            <a:pPr lvl="1"/>
            <a:r>
              <a:rPr lang="en-US" dirty="0" err="1"/>
              <a:t>DeviationGain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= 1.5</a:t>
            </a:r>
          </a:p>
          <a:p>
            <a:pPr lvl="1"/>
            <a:r>
              <a:rPr lang="en-US" dirty="0"/>
              <a:t>Other parameters are mostly stable, with </a:t>
            </a:r>
            <a:r>
              <a:rPr lang="en-US" dirty="0" err="1"/>
              <a:t>minWaveLength</a:t>
            </a:r>
            <a:r>
              <a:rPr lang="en-US" dirty="0"/>
              <a:t>, k, and the Noise Method having the greatest range</a:t>
            </a:r>
          </a:p>
          <a:p>
            <a:r>
              <a:rPr lang="en-US" dirty="0"/>
              <a:t>Consistent with ideal results for </a:t>
            </a:r>
            <a:r>
              <a:rPr lang="en-US" dirty="0" err="1"/>
              <a:t>Mult</a:t>
            </a:r>
            <a:r>
              <a:rPr lang="en-US" dirty="0"/>
              <a:t> value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AB5485-3939-EB34-B0BE-B67B8245A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70127"/>
              </p:ext>
            </p:extLst>
          </p:nvPr>
        </p:nvGraphicFramePr>
        <p:xfrm>
          <a:off x="3158200" y="2585989"/>
          <a:ext cx="8573825" cy="335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>
                  <a:extLst>
                    <a:ext uri="{9D8B030D-6E8A-4147-A177-3AD203B41FA5}">
                      <a16:colId xmlns:a16="http://schemas.microsoft.com/office/drawing/2014/main" val="3004117967"/>
                    </a:ext>
                  </a:extLst>
                </a:gridCol>
                <a:gridCol w="902075">
                  <a:extLst>
                    <a:ext uri="{9D8B030D-6E8A-4147-A177-3AD203B41FA5}">
                      <a16:colId xmlns:a16="http://schemas.microsoft.com/office/drawing/2014/main" val="575384274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3890472840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3284874694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2894012555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821036117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2864180598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4288893915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2609693298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1761130446"/>
                    </a:ext>
                  </a:extLst>
                </a:gridCol>
              </a:tblGrid>
              <a:tr h="519195">
                <a:tc>
                  <a:txBody>
                    <a:bodyPr/>
                    <a:lstStyle/>
                    <a:p>
                      <a:r>
                        <a:rPr lang="en-US" sz="12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 </a:t>
                      </a: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Gain=1.5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=1.5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Gain=2</a:t>
                      </a:r>
                    </a:p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Mult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=2.5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492366840"/>
                  </a:ext>
                </a:extLst>
              </a:tr>
              <a:tr h="379249">
                <a:tc>
                  <a:txBody>
                    <a:bodyPr/>
                    <a:lstStyle/>
                    <a:p>
                      <a:r>
                        <a:rPr lang="en-US" sz="1200" dirty="0" err="1"/>
                        <a:t>Nscale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0.048-0.093,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0.049-0.094,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0.049-0.095,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0.049-0.098,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0.05-0.098, 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065975"/>
                  </a:ext>
                </a:extLst>
              </a:tr>
              <a:tr h="4675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minWaveLength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0.048-0.13, 0.08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0.049-0.099, 0.05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0.049-0.124, 0.07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0.049-0.118, 0.07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0.05-0.098, 0.05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289775499"/>
                  </a:ext>
                </a:extLst>
              </a:tr>
              <a:tr h="37924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sigmaOnf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0.048-0.093,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0.05-0.098,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0.051-0.1,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0.048-0.094,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0.051-0.1,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0.049-0.095,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39837081"/>
                  </a:ext>
                </a:extLst>
              </a:tr>
              <a:tr h="379249"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0.048-0.134, 0.09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0.05-0.1,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0.049-0.127, 0.08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0.049-0.12, 0.07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0.05-0.098, 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18917685"/>
                  </a:ext>
                </a:extLst>
              </a:tr>
              <a:tr h="379249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cutOff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0.048-0.092,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0.049-0.098,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0.048-0.093,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0.049-0.093,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68920050"/>
                  </a:ext>
                </a:extLst>
              </a:tr>
              <a:tr h="379249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0.048-0.092,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0.05-0.098,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0.049-0.092,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0.049-0.093, 0.04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0.05-0.099, 0.05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0.051-0.098, 0.05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42552449"/>
                  </a:ext>
                </a:extLst>
              </a:tr>
              <a:tr h="467568">
                <a:tc>
                  <a:txBody>
                    <a:bodyPr/>
                    <a:lstStyle/>
                    <a:p>
                      <a:r>
                        <a:rPr lang="en-US" sz="1200" dirty="0"/>
                        <a:t>Noise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0.048-0.264, 0.22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0.05-0.212, 0.16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0.051-0.15, 0.1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0.049-0.26, 0.21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0.05-0.157, 0.11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0.051-0.111, 0.06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0.049-0.253, 0.2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0.05-0.124, 0.07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0.051-0.102, 0.05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2144732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E1B33F-C413-36C1-6121-F39537CAB3A7}"/>
              </a:ext>
            </a:extLst>
          </p:cNvPr>
          <p:cNvSpPr txBox="1"/>
          <p:nvPr/>
        </p:nvSpPr>
        <p:spPr>
          <a:xfrm>
            <a:off x="3108961" y="2115539"/>
            <a:ext cx="86723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Table 3: Output MSE ranges for each parameter and combination of </a:t>
            </a:r>
            <a:r>
              <a:rPr lang="en-US" sz="1100" dirty="0" err="1"/>
              <a:t>DeviationGain</a:t>
            </a:r>
            <a:r>
              <a:rPr lang="en-US" sz="1100" dirty="0"/>
              <a:t>/</a:t>
            </a:r>
            <a:r>
              <a:rPr lang="en-US" sz="1100" dirty="0" err="1"/>
              <a:t>Mult</a:t>
            </a:r>
            <a:r>
              <a:rPr lang="en-US" sz="1100" dirty="0"/>
              <a:t> on Parasite Images. Each cell has (min, max) and the range between the min and max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656BB-0311-939C-F169-87A11B2AE2D1}"/>
              </a:ext>
            </a:extLst>
          </p:cNvPr>
          <p:cNvCxnSpPr/>
          <p:nvPr/>
        </p:nvCxnSpPr>
        <p:spPr>
          <a:xfrm flipV="1">
            <a:off x="4438357" y="6020973"/>
            <a:ext cx="0" cy="7315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6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8FE-0DA2-2EEF-5839-188BB69F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1F511-8E4F-6869-D14C-6ED6E46A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07" y="3803614"/>
            <a:ext cx="1554169" cy="1401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3A326-02C7-8B6B-5D84-FAD858C8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7" y="3771674"/>
            <a:ext cx="1628531" cy="1465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7E0B1-5906-2F93-F87A-71216286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11" y="2382414"/>
            <a:ext cx="1586362" cy="1401799"/>
          </a:xfrm>
          <a:prstGeom prst="rect">
            <a:avLst/>
          </a:prstGeom>
        </p:spPr>
      </p:pic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C91AFA43-DDCD-2DEF-391B-D1A9BEE79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08706" y="2368933"/>
            <a:ext cx="1638312" cy="142876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0083DF-280B-7BA9-E68A-4062CFB8FD16}"/>
              </a:ext>
            </a:extLst>
          </p:cNvPr>
          <p:cNvSpPr txBox="1"/>
          <p:nvPr/>
        </p:nvSpPr>
        <p:spPr>
          <a:xfrm>
            <a:off x="562652" y="2043337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9B729-7DCF-9E04-FDD9-8E53F897596A}"/>
              </a:ext>
            </a:extLst>
          </p:cNvPr>
          <p:cNvSpPr txBox="1"/>
          <p:nvPr/>
        </p:nvSpPr>
        <p:spPr>
          <a:xfrm>
            <a:off x="2282398" y="2013082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AC6D2-015D-D529-BDC8-FA6BC7B4E646}"/>
              </a:ext>
            </a:extLst>
          </p:cNvPr>
          <p:cNvSpPr txBox="1"/>
          <p:nvPr/>
        </p:nvSpPr>
        <p:spPr>
          <a:xfrm>
            <a:off x="494805" y="5157438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7F8496-67E7-BBFB-6912-8E79E50DD3FF}"/>
              </a:ext>
            </a:extLst>
          </p:cNvPr>
          <p:cNvSpPr txBox="1"/>
          <p:nvPr/>
        </p:nvSpPr>
        <p:spPr>
          <a:xfrm>
            <a:off x="2198717" y="5163631"/>
            <a:ext cx="5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71A4F-6AAA-248F-D8AA-E8015BB43B65}"/>
              </a:ext>
            </a:extLst>
          </p:cNvPr>
          <p:cNvSpPr txBox="1"/>
          <p:nvPr/>
        </p:nvSpPr>
        <p:spPr>
          <a:xfrm>
            <a:off x="560417" y="5606392"/>
            <a:ext cx="43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Comparison of input image (a), default method (b), worst parameters(c) and best parameters(d)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4FEF4-16C1-27F9-34F1-DAC5E80F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5316" y="2228003"/>
            <a:ext cx="6135493" cy="3633047"/>
          </a:xfrm>
        </p:spPr>
        <p:txBody>
          <a:bodyPr anchor="t"/>
          <a:lstStyle/>
          <a:p>
            <a:pPr marL="283464" indent="-283464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Larger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mult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values in 4(c) capture more global features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kern="120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Smaller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mult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values in 4(d) capture</a:t>
            </a: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This is due to the effect on the wavelet bank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Touching parasites loose edges when using the more global method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Hence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, tuning these parameters to capture local features could improve image segmentation when objects are touching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37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1431</TotalTime>
  <Words>1990</Words>
  <Application>Microsoft Office PowerPoint</Application>
  <PresentationFormat>Widescreen</PresentationFormat>
  <Paragraphs>385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Menlo</vt:lpstr>
      <vt:lpstr>Wingdings 2</vt:lpstr>
      <vt:lpstr>Dividend</vt:lpstr>
      <vt:lpstr>Phase congruency for Edge Detection of touching objects</vt:lpstr>
      <vt:lpstr>Outline</vt:lpstr>
      <vt:lpstr>Review of Phase II</vt:lpstr>
      <vt:lpstr>Mathematical Reasoning</vt:lpstr>
      <vt:lpstr>Further Parameter Tuning</vt:lpstr>
      <vt:lpstr>Further Parameter Evaluation: set up</vt:lpstr>
      <vt:lpstr>Further Parameter Evaluation: Ideal Image Results</vt:lpstr>
      <vt:lpstr>Further Parameter Evaluation: Parasite Image Results</vt:lpstr>
      <vt:lpstr>Interpretation</vt:lpstr>
      <vt:lpstr>Touching Objects</vt:lpstr>
      <vt:lpstr>Touching Objects</vt:lpstr>
      <vt:lpstr>Touching Objects : sharpening</vt:lpstr>
      <vt:lpstr>Touching Objects : Method</vt:lpstr>
      <vt:lpstr>Touching Objects : Parasites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congruency for Edge Detection of touching objects</dc:title>
  <dc:creator>sequoiaandrade@gmail.com</dc:creator>
  <cp:lastModifiedBy>sequoiaandrade@gmail.com</cp:lastModifiedBy>
  <cp:revision>1</cp:revision>
  <dcterms:created xsi:type="dcterms:W3CDTF">2022-11-22T04:15:41Z</dcterms:created>
  <dcterms:modified xsi:type="dcterms:W3CDTF">2022-12-14T05:50:55Z</dcterms:modified>
</cp:coreProperties>
</file>