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6" r:id="rId7"/>
    <p:sldId id="260" r:id="rId8"/>
    <p:sldId id="261" r:id="rId9"/>
    <p:sldId id="262" r:id="rId10"/>
    <p:sldId id="263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>
        <p:scale>
          <a:sx n="62" d="100"/>
          <a:sy n="62" d="100"/>
        </p:scale>
        <p:origin x="969" y="6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7D333-97DB-8BF7-10C9-50EF2848D0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A48822-077F-6847-8BC6-0F2BCFDC26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8ADBD-E285-768E-1E69-0A08BD730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85E15-C840-4AEA-BE87-55B3E2CAE408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8D59C-9092-A3EB-4F70-19B1B1A7E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46245-3394-6E2F-913F-2168B311F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2E59F-16E9-4A07-AB3F-13487AD93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97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1FB5B-C283-A840-F92B-2946AE600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7E7F75-3F5C-660E-3517-461DAD385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58893-5362-B5A9-8625-4C0FAFEC2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85E15-C840-4AEA-BE87-55B3E2CAE408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18AAC-81A0-A6D6-81CC-7DDD881CB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1B907-4DB1-0CEE-0297-A7E6052B6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2E59F-16E9-4A07-AB3F-13487AD93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931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91E1B3-0523-129F-7962-C8F3F3EDE7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F46754-D002-6643-B6FC-ADEB082B2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08F82-E294-9E37-7E21-36F90296F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85E15-C840-4AEA-BE87-55B3E2CAE408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C26DF-C755-CE12-5DA1-07A9CF96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411C0-1FD3-3418-9811-9F4D5907B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2E59F-16E9-4A07-AB3F-13487AD93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261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D5C02-0C6A-704A-D068-920E5E134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4DC53-5988-35D9-0E3B-D4158440F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3AAFB-8FF7-08DC-A0BC-873847E42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85E15-C840-4AEA-BE87-55B3E2CAE408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4D284-5D18-B4FB-A579-E990E103D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C5405-AEA8-24B0-EE16-E0C4295A6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2E59F-16E9-4A07-AB3F-13487AD93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1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A7CD8-7A64-B639-47D7-FF380BD9F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93A93-3DE7-EE14-EAEE-A25131F65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F5E33-C58D-CA9D-9EF6-9DE5179E0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85E15-C840-4AEA-BE87-55B3E2CAE408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5E395-080A-E53C-C17F-FE9505102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45777-2D8F-CB08-3F3D-7FA434290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2E59F-16E9-4A07-AB3F-13487AD93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78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3642F-B117-8ED0-3D39-D9AFF5158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DB75F-B9F1-8375-1F13-CD4C30D2E5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01976-94F0-EC14-C55D-E974D5161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2E619-5B05-C81B-AACC-BA6DEBFBA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85E15-C840-4AEA-BE87-55B3E2CAE408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D1225F-3FA9-41CB-C412-2D2F59137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07D477-E939-F918-ADFD-33A8C6D3F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2E59F-16E9-4A07-AB3F-13487AD93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17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017A-8A83-9D5D-E735-555C548DC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92D6F-CE70-19D8-EA82-666A779EF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3CCC3B-ED95-A4B3-0D11-A16D18170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335C8A-09C4-876C-5B4C-F54C08593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B0468E-E5DA-FA82-FCB6-5D267C5978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BBE9F1-A48B-8865-E7D9-0A4C0203F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85E15-C840-4AEA-BE87-55B3E2CAE408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E359DE-6DDF-AB54-622B-A431B08EE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744A18-CCA6-1392-E992-257ED5F4F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2E59F-16E9-4A07-AB3F-13487AD93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81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7513C-7CAE-ADBB-3DF2-C7ECF048B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263A9C-8A20-C892-2125-4BA2D1EC3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85E15-C840-4AEA-BE87-55B3E2CAE408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0D936B-BB49-1072-043F-BFCA07C1B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341267-A09C-EFB9-1CF0-424330A8D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2E59F-16E9-4A07-AB3F-13487AD93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77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8E131C-F124-CC90-E69F-81DC0AC37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85E15-C840-4AEA-BE87-55B3E2CAE408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CA3104-9B23-8E43-1BA6-924F94EBE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4AB81A-BCD6-CFE3-5DBA-CCEB97768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2E59F-16E9-4A07-AB3F-13487AD93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35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4CEE4-1A99-5D93-4E2E-E0E162D1D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E0EB-7942-D853-6A0F-196523E1E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1CCE5-CA27-9CE9-7A95-B9E00D104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BD84A2-47BE-707B-17DE-D1C5B847C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85E15-C840-4AEA-BE87-55B3E2CAE408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C11D8-B921-45EB-1DB8-6A4A470F4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8448E-FA36-8C18-7894-76A532C6A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2E59F-16E9-4A07-AB3F-13487AD93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20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A302B-BE13-4929-6D5E-67FBDCFCA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B6A1FB-29DD-8271-AACE-351BF5121A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526914-B61D-7199-337E-04EB5BA28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8E30BD-CD68-5D79-6F5F-C425B947F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85E15-C840-4AEA-BE87-55B3E2CAE408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833E1-3667-B0A1-F256-1DFCAEF48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51220-0BFF-D127-AB6E-6557C301C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2E59F-16E9-4A07-AB3F-13487AD93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86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855DB4-DE24-DB5B-9B57-137555B91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C2A30-7240-DE88-A62C-B46735E66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73A66-932C-C8B5-D44C-B9E269591D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85E15-C840-4AEA-BE87-55B3E2CAE408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C4665-47BD-390B-B0C3-0F97ADEB7D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722F8-A7FB-1586-DDB8-BFAA01882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2E59F-16E9-4A07-AB3F-13487AD93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084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885493-A475-ACFE-417E-10B44B3FAC63}"/>
              </a:ext>
            </a:extLst>
          </p:cNvPr>
          <p:cNvSpPr/>
          <p:nvPr/>
        </p:nvSpPr>
        <p:spPr>
          <a:xfrm>
            <a:off x="2124222" y="2468880"/>
            <a:ext cx="2370406" cy="194837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8E12B7-454E-BEC5-8EFF-0A0961D685B1}"/>
              </a:ext>
            </a:extLst>
          </p:cNvPr>
          <p:cNvSpPr/>
          <p:nvPr/>
        </p:nvSpPr>
        <p:spPr>
          <a:xfrm>
            <a:off x="4964404" y="3646517"/>
            <a:ext cx="2370406" cy="194837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900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885493-A475-ACFE-417E-10B44B3FAC63}"/>
              </a:ext>
            </a:extLst>
          </p:cNvPr>
          <p:cNvSpPr/>
          <p:nvPr/>
        </p:nvSpPr>
        <p:spPr>
          <a:xfrm>
            <a:off x="2124222" y="2468880"/>
            <a:ext cx="2370406" cy="194837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8E12B7-454E-BEC5-8EFF-0A0961D685B1}"/>
              </a:ext>
            </a:extLst>
          </p:cNvPr>
          <p:cNvSpPr/>
          <p:nvPr/>
        </p:nvSpPr>
        <p:spPr>
          <a:xfrm>
            <a:off x="4517686" y="3768437"/>
            <a:ext cx="2370406" cy="1948375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683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885493-A475-ACFE-417E-10B44B3FAC63}"/>
              </a:ext>
            </a:extLst>
          </p:cNvPr>
          <p:cNvSpPr/>
          <p:nvPr/>
        </p:nvSpPr>
        <p:spPr>
          <a:xfrm>
            <a:off x="2124222" y="2454812"/>
            <a:ext cx="2370406" cy="194837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8E12B7-454E-BEC5-8EFF-0A0961D685B1}"/>
              </a:ext>
            </a:extLst>
          </p:cNvPr>
          <p:cNvSpPr/>
          <p:nvPr/>
        </p:nvSpPr>
        <p:spPr>
          <a:xfrm>
            <a:off x="4217705" y="3923849"/>
            <a:ext cx="2370406" cy="1948375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396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885493-A475-ACFE-417E-10B44B3FAC63}"/>
              </a:ext>
            </a:extLst>
          </p:cNvPr>
          <p:cNvSpPr/>
          <p:nvPr/>
        </p:nvSpPr>
        <p:spPr>
          <a:xfrm>
            <a:off x="2124222" y="2468880"/>
            <a:ext cx="2370406" cy="194837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8E12B7-454E-BEC5-8EFF-0A0961D685B1}"/>
              </a:ext>
            </a:extLst>
          </p:cNvPr>
          <p:cNvSpPr/>
          <p:nvPr/>
        </p:nvSpPr>
        <p:spPr>
          <a:xfrm>
            <a:off x="3903267" y="4484054"/>
            <a:ext cx="2370406" cy="1948375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752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885493-A475-ACFE-417E-10B44B3FAC63}"/>
              </a:ext>
            </a:extLst>
          </p:cNvPr>
          <p:cNvSpPr/>
          <p:nvPr/>
        </p:nvSpPr>
        <p:spPr>
          <a:xfrm>
            <a:off x="2124222" y="2468880"/>
            <a:ext cx="2370406" cy="194837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8E12B7-454E-BEC5-8EFF-0A0961D685B1}"/>
              </a:ext>
            </a:extLst>
          </p:cNvPr>
          <p:cNvSpPr/>
          <p:nvPr/>
        </p:nvSpPr>
        <p:spPr>
          <a:xfrm>
            <a:off x="4964404" y="3646517"/>
            <a:ext cx="2370406" cy="194837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591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885493-A475-ACFE-417E-10B44B3FAC63}"/>
              </a:ext>
            </a:extLst>
          </p:cNvPr>
          <p:cNvSpPr/>
          <p:nvPr/>
        </p:nvSpPr>
        <p:spPr>
          <a:xfrm>
            <a:off x="2124222" y="2468880"/>
            <a:ext cx="2370406" cy="194837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8E12B7-454E-BEC5-8EFF-0A0961D685B1}"/>
              </a:ext>
            </a:extLst>
          </p:cNvPr>
          <p:cNvSpPr/>
          <p:nvPr/>
        </p:nvSpPr>
        <p:spPr>
          <a:xfrm>
            <a:off x="4554310" y="3762895"/>
            <a:ext cx="2370406" cy="194837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99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885493-A475-ACFE-417E-10B44B3FAC63}"/>
              </a:ext>
            </a:extLst>
          </p:cNvPr>
          <p:cNvSpPr/>
          <p:nvPr/>
        </p:nvSpPr>
        <p:spPr>
          <a:xfrm>
            <a:off x="2124222" y="2468880"/>
            <a:ext cx="2370406" cy="194837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8E12B7-454E-BEC5-8EFF-0A0961D685B1}"/>
              </a:ext>
            </a:extLst>
          </p:cNvPr>
          <p:cNvSpPr/>
          <p:nvPr/>
        </p:nvSpPr>
        <p:spPr>
          <a:xfrm>
            <a:off x="4539370" y="3768437"/>
            <a:ext cx="2370406" cy="194837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35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885493-A475-ACFE-417E-10B44B3FAC63}"/>
              </a:ext>
            </a:extLst>
          </p:cNvPr>
          <p:cNvSpPr/>
          <p:nvPr/>
        </p:nvSpPr>
        <p:spPr>
          <a:xfrm>
            <a:off x="2124222" y="2468880"/>
            <a:ext cx="2370406" cy="194837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8E12B7-454E-BEC5-8EFF-0A0961D685B1}"/>
              </a:ext>
            </a:extLst>
          </p:cNvPr>
          <p:cNvSpPr/>
          <p:nvPr/>
        </p:nvSpPr>
        <p:spPr>
          <a:xfrm>
            <a:off x="4517686" y="3768437"/>
            <a:ext cx="2370406" cy="194837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36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885493-A475-ACFE-417E-10B44B3FAC63}"/>
              </a:ext>
            </a:extLst>
          </p:cNvPr>
          <p:cNvSpPr/>
          <p:nvPr/>
        </p:nvSpPr>
        <p:spPr>
          <a:xfrm>
            <a:off x="2124222" y="2468880"/>
            <a:ext cx="2370406" cy="194837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8E12B7-454E-BEC5-8EFF-0A0961D685B1}"/>
              </a:ext>
            </a:extLst>
          </p:cNvPr>
          <p:cNvSpPr/>
          <p:nvPr/>
        </p:nvSpPr>
        <p:spPr>
          <a:xfrm>
            <a:off x="4217705" y="3923849"/>
            <a:ext cx="2370406" cy="194837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769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885493-A475-ACFE-417E-10B44B3FAC63}"/>
              </a:ext>
            </a:extLst>
          </p:cNvPr>
          <p:cNvSpPr/>
          <p:nvPr/>
        </p:nvSpPr>
        <p:spPr>
          <a:xfrm>
            <a:off x="2124222" y="2468880"/>
            <a:ext cx="2370406" cy="194837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8E12B7-454E-BEC5-8EFF-0A0961D685B1}"/>
              </a:ext>
            </a:extLst>
          </p:cNvPr>
          <p:cNvSpPr/>
          <p:nvPr/>
        </p:nvSpPr>
        <p:spPr>
          <a:xfrm>
            <a:off x="3903267" y="4484054"/>
            <a:ext cx="2370406" cy="194837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522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885493-A475-ACFE-417E-10B44B3FAC63}"/>
              </a:ext>
            </a:extLst>
          </p:cNvPr>
          <p:cNvSpPr/>
          <p:nvPr/>
        </p:nvSpPr>
        <p:spPr>
          <a:xfrm>
            <a:off x="2124222" y="2468880"/>
            <a:ext cx="2370406" cy="194837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F4589A8-924D-34AC-44D8-DE8803A36929}"/>
              </a:ext>
            </a:extLst>
          </p:cNvPr>
          <p:cNvSpPr/>
          <p:nvPr/>
        </p:nvSpPr>
        <p:spPr>
          <a:xfrm>
            <a:off x="5033574" y="3019826"/>
            <a:ext cx="2933273" cy="226679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33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885493-A475-ACFE-417E-10B44B3FAC63}"/>
              </a:ext>
            </a:extLst>
          </p:cNvPr>
          <p:cNvSpPr/>
          <p:nvPr/>
        </p:nvSpPr>
        <p:spPr>
          <a:xfrm>
            <a:off x="2124222" y="2468880"/>
            <a:ext cx="2370406" cy="194837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8E12B7-454E-BEC5-8EFF-0A0961D685B1}"/>
              </a:ext>
            </a:extLst>
          </p:cNvPr>
          <p:cNvSpPr/>
          <p:nvPr/>
        </p:nvSpPr>
        <p:spPr>
          <a:xfrm>
            <a:off x="4554310" y="3762895"/>
            <a:ext cx="2370406" cy="194837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97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885493-A475-ACFE-417E-10B44B3FAC63}"/>
              </a:ext>
            </a:extLst>
          </p:cNvPr>
          <p:cNvSpPr/>
          <p:nvPr/>
        </p:nvSpPr>
        <p:spPr>
          <a:xfrm>
            <a:off x="2124222" y="2468880"/>
            <a:ext cx="2370406" cy="194837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8109983-E2EA-0114-5BAD-3261E5B955E2}"/>
              </a:ext>
            </a:extLst>
          </p:cNvPr>
          <p:cNvSpPr/>
          <p:nvPr/>
        </p:nvSpPr>
        <p:spPr>
          <a:xfrm>
            <a:off x="4554310" y="2953448"/>
            <a:ext cx="2933273" cy="226679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31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885493-A475-ACFE-417E-10B44B3FAC63}"/>
              </a:ext>
            </a:extLst>
          </p:cNvPr>
          <p:cNvSpPr/>
          <p:nvPr/>
        </p:nvSpPr>
        <p:spPr>
          <a:xfrm>
            <a:off x="2124222" y="2468880"/>
            <a:ext cx="2370406" cy="194837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AFB1E6A-7540-9028-81A6-410624927D02}"/>
              </a:ext>
            </a:extLst>
          </p:cNvPr>
          <p:cNvSpPr/>
          <p:nvPr/>
        </p:nvSpPr>
        <p:spPr>
          <a:xfrm>
            <a:off x="4539370" y="2896882"/>
            <a:ext cx="2933273" cy="226679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21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885493-A475-ACFE-417E-10B44B3FAC63}"/>
              </a:ext>
            </a:extLst>
          </p:cNvPr>
          <p:cNvSpPr/>
          <p:nvPr/>
        </p:nvSpPr>
        <p:spPr>
          <a:xfrm>
            <a:off x="2124222" y="2468880"/>
            <a:ext cx="2370406" cy="194837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D1B62C7-E11C-E2BD-6524-6B4FC0574DCE}"/>
              </a:ext>
            </a:extLst>
          </p:cNvPr>
          <p:cNvSpPr/>
          <p:nvPr/>
        </p:nvSpPr>
        <p:spPr>
          <a:xfrm>
            <a:off x="4494628" y="2973722"/>
            <a:ext cx="2933273" cy="226679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498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885493-A475-ACFE-417E-10B44B3FAC63}"/>
              </a:ext>
            </a:extLst>
          </p:cNvPr>
          <p:cNvSpPr/>
          <p:nvPr/>
        </p:nvSpPr>
        <p:spPr>
          <a:xfrm>
            <a:off x="2124222" y="2468880"/>
            <a:ext cx="2370406" cy="194837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A2340C8-8070-1C5C-8507-6ED1E840E455}"/>
              </a:ext>
            </a:extLst>
          </p:cNvPr>
          <p:cNvSpPr/>
          <p:nvPr/>
        </p:nvSpPr>
        <p:spPr>
          <a:xfrm>
            <a:off x="4217705" y="3112035"/>
            <a:ext cx="2933273" cy="226679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312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885493-A475-ACFE-417E-10B44B3FAC63}"/>
              </a:ext>
            </a:extLst>
          </p:cNvPr>
          <p:cNvSpPr/>
          <p:nvPr/>
        </p:nvSpPr>
        <p:spPr>
          <a:xfrm>
            <a:off x="2124222" y="2468880"/>
            <a:ext cx="2370406" cy="194837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7859924-11D3-B459-85D8-00C24F133440}"/>
              </a:ext>
            </a:extLst>
          </p:cNvPr>
          <p:cNvSpPr/>
          <p:nvPr/>
        </p:nvSpPr>
        <p:spPr>
          <a:xfrm>
            <a:off x="3162727" y="4513726"/>
            <a:ext cx="2933273" cy="226679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003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885493-A475-ACFE-417E-10B44B3FAC63}"/>
              </a:ext>
            </a:extLst>
          </p:cNvPr>
          <p:cNvSpPr/>
          <p:nvPr/>
        </p:nvSpPr>
        <p:spPr>
          <a:xfrm>
            <a:off x="2124222" y="2468880"/>
            <a:ext cx="2370406" cy="194837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8E12B7-454E-BEC5-8EFF-0A0961D685B1}"/>
              </a:ext>
            </a:extLst>
          </p:cNvPr>
          <p:cNvSpPr/>
          <p:nvPr/>
        </p:nvSpPr>
        <p:spPr>
          <a:xfrm>
            <a:off x="4964404" y="3646517"/>
            <a:ext cx="2370406" cy="194837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FF4ACD-341B-53F5-419D-D6D113C13257}"/>
              </a:ext>
            </a:extLst>
          </p:cNvPr>
          <p:cNvSpPr/>
          <p:nvPr/>
        </p:nvSpPr>
        <p:spPr>
          <a:xfrm>
            <a:off x="4694182" y="1393815"/>
            <a:ext cx="2370406" cy="194837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095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885493-A475-ACFE-417E-10B44B3FAC63}"/>
              </a:ext>
            </a:extLst>
          </p:cNvPr>
          <p:cNvSpPr/>
          <p:nvPr/>
        </p:nvSpPr>
        <p:spPr>
          <a:xfrm>
            <a:off x="2124222" y="2468880"/>
            <a:ext cx="2370406" cy="194837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8E12B7-454E-BEC5-8EFF-0A0961D685B1}"/>
              </a:ext>
            </a:extLst>
          </p:cNvPr>
          <p:cNvSpPr/>
          <p:nvPr/>
        </p:nvSpPr>
        <p:spPr>
          <a:xfrm>
            <a:off x="4554310" y="3762895"/>
            <a:ext cx="2370406" cy="194837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5D17B1-80B8-CBDB-82BF-C25CE31A87D3}"/>
              </a:ext>
            </a:extLst>
          </p:cNvPr>
          <p:cNvSpPr/>
          <p:nvPr/>
        </p:nvSpPr>
        <p:spPr>
          <a:xfrm>
            <a:off x="4554310" y="1725509"/>
            <a:ext cx="2370406" cy="194837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793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885493-A475-ACFE-417E-10B44B3FAC63}"/>
              </a:ext>
            </a:extLst>
          </p:cNvPr>
          <p:cNvSpPr/>
          <p:nvPr/>
        </p:nvSpPr>
        <p:spPr>
          <a:xfrm>
            <a:off x="2124222" y="2468880"/>
            <a:ext cx="2370406" cy="194837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8E12B7-454E-BEC5-8EFF-0A0961D685B1}"/>
              </a:ext>
            </a:extLst>
          </p:cNvPr>
          <p:cNvSpPr/>
          <p:nvPr/>
        </p:nvSpPr>
        <p:spPr>
          <a:xfrm>
            <a:off x="4539370" y="3768437"/>
            <a:ext cx="2370406" cy="194837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D7AC00-30E8-CE5D-21E4-940C4B3995A3}"/>
              </a:ext>
            </a:extLst>
          </p:cNvPr>
          <p:cNvSpPr/>
          <p:nvPr/>
        </p:nvSpPr>
        <p:spPr>
          <a:xfrm>
            <a:off x="4545692" y="1771613"/>
            <a:ext cx="2370406" cy="194837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987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885493-A475-ACFE-417E-10B44B3FAC63}"/>
              </a:ext>
            </a:extLst>
          </p:cNvPr>
          <p:cNvSpPr/>
          <p:nvPr/>
        </p:nvSpPr>
        <p:spPr>
          <a:xfrm>
            <a:off x="2124222" y="2468880"/>
            <a:ext cx="2370406" cy="194837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8E12B7-454E-BEC5-8EFF-0A0961D685B1}"/>
              </a:ext>
            </a:extLst>
          </p:cNvPr>
          <p:cNvSpPr/>
          <p:nvPr/>
        </p:nvSpPr>
        <p:spPr>
          <a:xfrm>
            <a:off x="4517686" y="3768437"/>
            <a:ext cx="2370406" cy="194837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AA3501-C332-54DE-EC90-706CFBA9EEBB}"/>
              </a:ext>
            </a:extLst>
          </p:cNvPr>
          <p:cNvSpPr/>
          <p:nvPr/>
        </p:nvSpPr>
        <p:spPr>
          <a:xfrm>
            <a:off x="4510002" y="1820062"/>
            <a:ext cx="2370406" cy="194837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292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885493-A475-ACFE-417E-10B44B3FAC63}"/>
              </a:ext>
            </a:extLst>
          </p:cNvPr>
          <p:cNvSpPr/>
          <p:nvPr/>
        </p:nvSpPr>
        <p:spPr>
          <a:xfrm>
            <a:off x="2124222" y="2468880"/>
            <a:ext cx="2370406" cy="194837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8E12B7-454E-BEC5-8EFF-0A0961D685B1}"/>
              </a:ext>
            </a:extLst>
          </p:cNvPr>
          <p:cNvSpPr/>
          <p:nvPr/>
        </p:nvSpPr>
        <p:spPr>
          <a:xfrm>
            <a:off x="4217705" y="3923849"/>
            <a:ext cx="2370406" cy="194837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8EBD7C-A6A6-3BC7-5040-A58B61961BF4}"/>
              </a:ext>
            </a:extLst>
          </p:cNvPr>
          <p:cNvSpPr/>
          <p:nvPr/>
        </p:nvSpPr>
        <p:spPr>
          <a:xfrm>
            <a:off x="4003899" y="2222177"/>
            <a:ext cx="2370406" cy="194837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32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885493-A475-ACFE-417E-10B44B3FAC63}"/>
              </a:ext>
            </a:extLst>
          </p:cNvPr>
          <p:cNvSpPr/>
          <p:nvPr/>
        </p:nvSpPr>
        <p:spPr>
          <a:xfrm>
            <a:off x="2124222" y="2468880"/>
            <a:ext cx="2370406" cy="194837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8E12B7-454E-BEC5-8EFF-0A0961D685B1}"/>
              </a:ext>
            </a:extLst>
          </p:cNvPr>
          <p:cNvSpPr/>
          <p:nvPr/>
        </p:nvSpPr>
        <p:spPr>
          <a:xfrm>
            <a:off x="4539370" y="3768437"/>
            <a:ext cx="2370406" cy="194837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497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885493-A475-ACFE-417E-10B44B3FAC63}"/>
              </a:ext>
            </a:extLst>
          </p:cNvPr>
          <p:cNvSpPr/>
          <p:nvPr/>
        </p:nvSpPr>
        <p:spPr>
          <a:xfrm>
            <a:off x="2124222" y="2468880"/>
            <a:ext cx="2370406" cy="194837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8E12B7-454E-BEC5-8EFF-0A0961D685B1}"/>
              </a:ext>
            </a:extLst>
          </p:cNvPr>
          <p:cNvSpPr/>
          <p:nvPr/>
        </p:nvSpPr>
        <p:spPr>
          <a:xfrm>
            <a:off x="3903267" y="4484054"/>
            <a:ext cx="2370406" cy="194837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F4BF97-FA6F-63B8-F6AC-45DD59ADCD42}"/>
              </a:ext>
            </a:extLst>
          </p:cNvPr>
          <p:cNvSpPr/>
          <p:nvPr/>
        </p:nvSpPr>
        <p:spPr>
          <a:xfrm>
            <a:off x="4587886" y="2454812"/>
            <a:ext cx="2370406" cy="194837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642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885493-A475-ACFE-417E-10B44B3FAC63}"/>
              </a:ext>
            </a:extLst>
          </p:cNvPr>
          <p:cNvSpPr/>
          <p:nvPr/>
        </p:nvSpPr>
        <p:spPr>
          <a:xfrm>
            <a:off x="2124222" y="2468880"/>
            <a:ext cx="2370406" cy="194837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8E12B7-454E-BEC5-8EFF-0A0961D685B1}"/>
              </a:ext>
            </a:extLst>
          </p:cNvPr>
          <p:cNvSpPr/>
          <p:nvPr/>
        </p:nvSpPr>
        <p:spPr>
          <a:xfrm>
            <a:off x="4517686" y="3768437"/>
            <a:ext cx="2370406" cy="194837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230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885493-A475-ACFE-417E-10B44B3FAC63}"/>
              </a:ext>
            </a:extLst>
          </p:cNvPr>
          <p:cNvSpPr/>
          <p:nvPr/>
        </p:nvSpPr>
        <p:spPr>
          <a:xfrm>
            <a:off x="2124222" y="2468880"/>
            <a:ext cx="2370406" cy="194837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8E12B7-454E-BEC5-8EFF-0A0961D685B1}"/>
              </a:ext>
            </a:extLst>
          </p:cNvPr>
          <p:cNvSpPr/>
          <p:nvPr/>
        </p:nvSpPr>
        <p:spPr>
          <a:xfrm>
            <a:off x="4217705" y="3923849"/>
            <a:ext cx="2370406" cy="194837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014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885493-A475-ACFE-417E-10B44B3FAC63}"/>
              </a:ext>
            </a:extLst>
          </p:cNvPr>
          <p:cNvSpPr/>
          <p:nvPr/>
        </p:nvSpPr>
        <p:spPr>
          <a:xfrm>
            <a:off x="2124222" y="2468880"/>
            <a:ext cx="2370406" cy="194837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8E12B7-454E-BEC5-8EFF-0A0961D685B1}"/>
              </a:ext>
            </a:extLst>
          </p:cNvPr>
          <p:cNvSpPr/>
          <p:nvPr/>
        </p:nvSpPr>
        <p:spPr>
          <a:xfrm>
            <a:off x="3903267" y="4484054"/>
            <a:ext cx="2370406" cy="194837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233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885493-A475-ACFE-417E-10B44B3FAC63}"/>
              </a:ext>
            </a:extLst>
          </p:cNvPr>
          <p:cNvSpPr/>
          <p:nvPr/>
        </p:nvSpPr>
        <p:spPr>
          <a:xfrm>
            <a:off x="2124222" y="2454812"/>
            <a:ext cx="2370406" cy="194837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8E12B7-454E-BEC5-8EFF-0A0961D685B1}"/>
              </a:ext>
            </a:extLst>
          </p:cNvPr>
          <p:cNvSpPr/>
          <p:nvPr/>
        </p:nvSpPr>
        <p:spPr>
          <a:xfrm>
            <a:off x="4964404" y="3646517"/>
            <a:ext cx="2370406" cy="1948375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002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885493-A475-ACFE-417E-10B44B3FAC63}"/>
              </a:ext>
            </a:extLst>
          </p:cNvPr>
          <p:cNvSpPr/>
          <p:nvPr/>
        </p:nvSpPr>
        <p:spPr>
          <a:xfrm>
            <a:off x="2124222" y="2454812"/>
            <a:ext cx="2370406" cy="194837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8E12B7-454E-BEC5-8EFF-0A0961D685B1}"/>
              </a:ext>
            </a:extLst>
          </p:cNvPr>
          <p:cNvSpPr/>
          <p:nvPr/>
        </p:nvSpPr>
        <p:spPr>
          <a:xfrm>
            <a:off x="4554310" y="3762895"/>
            <a:ext cx="2370406" cy="1948375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06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885493-A475-ACFE-417E-10B44B3FAC63}"/>
              </a:ext>
            </a:extLst>
          </p:cNvPr>
          <p:cNvSpPr/>
          <p:nvPr/>
        </p:nvSpPr>
        <p:spPr>
          <a:xfrm>
            <a:off x="2124222" y="2468880"/>
            <a:ext cx="2370406" cy="194837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8E12B7-454E-BEC5-8EFF-0A0961D685B1}"/>
              </a:ext>
            </a:extLst>
          </p:cNvPr>
          <p:cNvSpPr/>
          <p:nvPr/>
        </p:nvSpPr>
        <p:spPr>
          <a:xfrm>
            <a:off x="4539370" y="3768437"/>
            <a:ext cx="2370406" cy="1948375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01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0</Words>
  <Application>Microsoft Office PowerPoint</Application>
  <PresentationFormat>Widescreen</PresentationFormat>
  <Paragraphs>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sequoiaandrade@gmail.com</dc:creator>
  <cp:lastModifiedBy>sequoiaandrade@gmail.com</cp:lastModifiedBy>
  <cp:revision>1</cp:revision>
  <dcterms:created xsi:type="dcterms:W3CDTF">2022-11-05T21:32:28Z</dcterms:created>
  <dcterms:modified xsi:type="dcterms:W3CDTF">2022-11-05T23:08:28Z</dcterms:modified>
</cp:coreProperties>
</file>