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2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500A92-0773-4195-9BB8-38DDE00DCAF7}" v="26" dt="2022-11-10T06:50:33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quoiaandrade@gmail.com" userId="0df6f9c7e91e2f1d" providerId="LiveId" clId="{6C500A92-0773-4195-9BB8-38DDE00DCAF7}"/>
    <pc:docChg chg="undo custSel addSld delSld modSld sldOrd">
      <pc:chgData name="sequoiaandrade@gmail.com" userId="0df6f9c7e91e2f1d" providerId="LiveId" clId="{6C500A92-0773-4195-9BB8-38DDE00DCAF7}" dt="2022-11-11T01:50:05.884" v="5115" actId="313"/>
      <pc:docMkLst>
        <pc:docMk/>
      </pc:docMkLst>
      <pc:sldChg chg="addSp delSp modSp mod setBg">
        <pc:chgData name="sequoiaandrade@gmail.com" userId="0df6f9c7e91e2f1d" providerId="LiveId" clId="{6C500A92-0773-4195-9BB8-38DDE00DCAF7}" dt="2022-11-05T22:44:06.978" v="46" actId="20577"/>
        <pc:sldMkLst>
          <pc:docMk/>
          <pc:sldMk cId="3491112080" sldId="257"/>
        </pc:sldMkLst>
        <pc:spChg chg="mod">
          <ac:chgData name="sequoiaandrade@gmail.com" userId="0df6f9c7e91e2f1d" providerId="LiveId" clId="{6C500A92-0773-4195-9BB8-38DDE00DCAF7}" dt="2022-11-05T22:40:26.106" v="3" actId="26606"/>
          <ac:spMkLst>
            <pc:docMk/>
            <pc:sldMk cId="3491112080" sldId="257"/>
            <ac:spMk id="2" creationId="{974BB047-8FDE-39D3-65A9-06463F65CD89}"/>
          </ac:spMkLst>
        </pc:spChg>
        <pc:spChg chg="mod">
          <ac:chgData name="sequoiaandrade@gmail.com" userId="0df6f9c7e91e2f1d" providerId="LiveId" clId="{6C500A92-0773-4195-9BB8-38DDE00DCAF7}" dt="2022-11-05T22:41:43.813" v="20" actId="14100"/>
          <ac:spMkLst>
            <pc:docMk/>
            <pc:sldMk cId="3491112080" sldId="257"/>
            <ac:spMk id="4" creationId="{B13E4869-8DA6-6EE5-A7EF-5CC12BB72F7D}"/>
          </ac:spMkLst>
        </pc:spChg>
        <pc:spChg chg="del">
          <ac:chgData name="sequoiaandrade@gmail.com" userId="0df6f9c7e91e2f1d" providerId="LiveId" clId="{6C500A92-0773-4195-9BB8-38DDE00DCAF7}" dt="2022-11-05T22:31:37.825" v="0"/>
          <ac:spMkLst>
            <pc:docMk/>
            <pc:sldMk cId="3491112080" sldId="257"/>
            <ac:spMk id="5" creationId="{5C0C061B-8520-5233-3EAD-B7D23D31E40A}"/>
          </ac:spMkLst>
        </pc:spChg>
        <pc:spChg chg="add mod">
          <ac:chgData name="sequoiaandrade@gmail.com" userId="0df6f9c7e91e2f1d" providerId="LiveId" clId="{6C500A92-0773-4195-9BB8-38DDE00DCAF7}" dt="2022-11-05T22:42:58.647" v="32" actId="14100"/>
          <ac:spMkLst>
            <pc:docMk/>
            <pc:sldMk cId="3491112080" sldId="257"/>
            <ac:spMk id="9" creationId="{A2EC0B2D-59C0-6A5D-9417-8E3443805D8C}"/>
          </ac:spMkLst>
        </pc:spChg>
        <pc:spChg chg="add mod">
          <ac:chgData name="sequoiaandrade@gmail.com" userId="0df6f9c7e91e2f1d" providerId="LiveId" clId="{6C500A92-0773-4195-9BB8-38DDE00DCAF7}" dt="2022-11-05T22:42:44.795" v="30" actId="14100"/>
          <ac:spMkLst>
            <pc:docMk/>
            <pc:sldMk cId="3491112080" sldId="257"/>
            <ac:spMk id="10" creationId="{EB42D675-D405-3867-FB1E-48D76DC4ABBE}"/>
          </ac:spMkLst>
        </pc:spChg>
        <pc:spChg chg="add mod">
          <ac:chgData name="sequoiaandrade@gmail.com" userId="0df6f9c7e91e2f1d" providerId="LiveId" clId="{6C500A92-0773-4195-9BB8-38DDE00DCAF7}" dt="2022-11-05T22:43:16.583" v="37" actId="14100"/>
          <ac:spMkLst>
            <pc:docMk/>
            <pc:sldMk cId="3491112080" sldId="257"/>
            <ac:spMk id="11" creationId="{33CC088B-69F5-B9E7-C495-0D58B6C76B52}"/>
          </ac:spMkLst>
        </pc:spChg>
        <pc:spChg chg="add mod">
          <ac:chgData name="sequoiaandrade@gmail.com" userId="0df6f9c7e91e2f1d" providerId="LiveId" clId="{6C500A92-0773-4195-9BB8-38DDE00DCAF7}" dt="2022-11-05T22:43:57.957" v="42" actId="14100"/>
          <ac:spMkLst>
            <pc:docMk/>
            <pc:sldMk cId="3491112080" sldId="257"/>
            <ac:spMk id="12" creationId="{6304BE0E-4B09-DA38-B6CD-3BF325ED8678}"/>
          </ac:spMkLst>
        </pc:spChg>
        <pc:spChg chg="add">
          <ac:chgData name="sequoiaandrade@gmail.com" userId="0df6f9c7e91e2f1d" providerId="LiveId" clId="{6C500A92-0773-4195-9BB8-38DDE00DCAF7}" dt="2022-11-05T22:40:26.106" v="3" actId="26606"/>
          <ac:spMkLst>
            <pc:docMk/>
            <pc:sldMk cId="3491112080" sldId="257"/>
            <ac:spMk id="13" creationId="{4126825C-C353-4D81-8E07-98E05DBA13B9}"/>
          </ac:spMkLst>
        </pc:spChg>
        <pc:spChg chg="add mod">
          <ac:chgData name="sequoiaandrade@gmail.com" userId="0df6f9c7e91e2f1d" providerId="LiveId" clId="{6C500A92-0773-4195-9BB8-38DDE00DCAF7}" dt="2022-11-05T22:44:06.978" v="46" actId="20577"/>
          <ac:spMkLst>
            <pc:docMk/>
            <pc:sldMk cId="3491112080" sldId="257"/>
            <ac:spMk id="14" creationId="{3EF83200-A8EB-30D5-193F-36DC789B5515}"/>
          </ac:spMkLst>
        </pc:spChg>
        <pc:spChg chg="add">
          <ac:chgData name="sequoiaandrade@gmail.com" userId="0df6f9c7e91e2f1d" providerId="LiveId" clId="{6C500A92-0773-4195-9BB8-38DDE00DCAF7}" dt="2022-11-05T22:40:26.106" v="3" actId="26606"/>
          <ac:spMkLst>
            <pc:docMk/>
            <pc:sldMk cId="3491112080" sldId="257"/>
            <ac:spMk id="15" creationId="{C0ADCA04-5B25-4F5E-9F91-4EE56EC95B8A}"/>
          </ac:spMkLst>
        </pc:spChg>
        <pc:spChg chg="add">
          <ac:chgData name="sequoiaandrade@gmail.com" userId="0df6f9c7e91e2f1d" providerId="LiveId" clId="{6C500A92-0773-4195-9BB8-38DDE00DCAF7}" dt="2022-11-05T22:40:26.106" v="3" actId="26606"/>
          <ac:spMkLst>
            <pc:docMk/>
            <pc:sldMk cId="3491112080" sldId="257"/>
            <ac:spMk id="17" creationId="{5DB20E88-3AE1-4383-86CB-932E77207103}"/>
          </ac:spMkLst>
        </pc:spChg>
        <pc:spChg chg="add">
          <ac:chgData name="sequoiaandrade@gmail.com" userId="0df6f9c7e91e2f1d" providerId="LiveId" clId="{6C500A92-0773-4195-9BB8-38DDE00DCAF7}" dt="2022-11-05T22:40:26.106" v="3" actId="26606"/>
          <ac:spMkLst>
            <pc:docMk/>
            <pc:sldMk cId="3491112080" sldId="257"/>
            <ac:spMk id="19" creationId="{61588EAD-27DD-4E2D-B308-47C473EC9462}"/>
          </ac:spMkLst>
        </pc:spChg>
        <pc:picChg chg="add mod ord modCrop">
          <ac:chgData name="sequoiaandrade@gmail.com" userId="0df6f9c7e91e2f1d" providerId="LiveId" clId="{6C500A92-0773-4195-9BB8-38DDE00DCAF7}" dt="2022-11-05T22:41:58.235" v="23" actId="732"/>
          <ac:picMkLst>
            <pc:docMk/>
            <pc:sldMk cId="3491112080" sldId="257"/>
            <ac:picMk id="6" creationId="{484CE7C1-2518-7BC4-CD8A-DA21423757FB}"/>
          </ac:picMkLst>
        </pc:picChg>
        <pc:picChg chg="add mod modCrop">
          <ac:chgData name="sequoiaandrade@gmail.com" userId="0df6f9c7e91e2f1d" providerId="LiveId" clId="{6C500A92-0773-4195-9BB8-38DDE00DCAF7}" dt="2022-11-05T22:43:04.386" v="35" actId="1076"/>
          <ac:picMkLst>
            <pc:docMk/>
            <pc:sldMk cId="3491112080" sldId="257"/>
            <ac:picMk id="8" creationId="{1291CFA9-CF98-BA84-AFD5-92514705C182}"/>
          </ac:picMkLst>
        </pc:picChg>
      </pc:sldChg>
      <pc:sldChg chg="addSp modSp mod">
        <pc:chgData name="sequoiaandrade@gmail.com" userId="0df6f9c7e91e2f1d" providerId="LiveId" clId="{6C500A92-0773-4195-9BB8-38DDE00DCAF7}" dt="2022-11-05T22:44:24.842" v="52" actId="1076"/>
        <pc:sldMkLst>
          <pc:docMk/>
          <pc:sldMk cId="4270169516" sldId="258"/>
        </pc:sldMkLst>
        <pc:spChg chg="add mod">
          <ac:chgData name="sequoiaandrade@gmail.com" userId="0df6f9c7e91e2f1d" providerId="LiveId" clId="{6C500A92-0773-4195-9BB8-38DDE00DCAF7}" dt="2022-11-05T22:44:19.859" v="50" actId="1076"/>
          <ac:spMkLst>
            <pc:docMk/>
            <pc:sldMk cId="4270169516" sldId="258"/>
            <ac:spMk id="8" creationId="{087DBD1C-BE75-7DF8-3B04-D350A2BBFC0E}"/>
          </ac:spMkLst>
        </pc:spChg>
        <pc:spChg chg="add mod">
          <ac:chgData name="sequoiaandrade@gmail.com" userId="0df6f9c7e91e2f1d" providerId="LiveId" clId="{6C500A92-0773-4195-9BB8-38DDE00DCAF7}" dt="2022-11-05T22:44:24.842" v="52" actId="1076"/>
          <ac:spMkLst>
            <pc:docMk/>
            <pc:sldMk cId="4270169516" sldId="258"/>
            <ac:spMk id="9" creationId="{E74732CB-3D2E-060F-9AC5-685FAFD654AA}"/>
          </ac:spMkLst>
        </pc:spChg>
      </pc:sldChg>
      <pc:sldChg chg="del ord">
        <pc:chgData name="sequoiaandrade@gmail.com" userId="0df6f9c7e91e2f1d" providerId="LiveId" clId="{6C500A92-0773-4195-9BB8-38DDE00DCAF7}" dt="2022-11-10T05:55:05.078" v="4398" actId="47"/>
        <pc:sldMkLst>
          <pc:docMk/>
          <pc:sldMk cId="552114316" sldId="259"/>
        </pc:sldMkLst>
      </pc:sldChg>
      <pc:sldChg chg="addSp delSp modSp mod">
        <pc:chgData name="sequoiaandrade@gmail.com" userId="0df6f9c7e91e2f1d" providerId="LiveId" clId="{6C500A92-0773-4195-9BB8-38DDE00DCAF7}" dt="2022-11-07T04:21:27.815" v="4246"/>
        <pc:sldMkLst>
          <pc:docMk/>
          <pc:sldMk cId="2283463193" sldId="260"/>
        </pc:sldMkLst>
        <pc:spChg chg="del mod">
          <ac:chgData name="sequoiaandrade@gmail.com" userId="0df6f9c7e91e2f1d" providerId="LiveId" clId="{6C500A92-0773-4195-9BB8-38DDE00DCAF7}" dt="2022-11-07T04:21:27.815" v="4246"/>
          <ac:spMkLst>
            <pc:docMk/>
            <pc:sldMk cId="2283463193" sldId="260"/>
            <ac:spMk id="3" creationId="{A0981EBC-9E7C-DF93-2C72-1F695FD9669C}"/>
          </ac:spMkLst>
        </pc:spChg>
        <pc:picChg chg="add mod">
          <ac:chgData name="sequoiaandrade@gmail.com" userId="0df6f9c7e91e2f1d" providerId="LiveId" clId="{6C500A92-0773-4195-9BB8-38DDE00DCAF7}" dt="2022-11-07T04:21:27.815" v="4246"/>
          <ac:picMkLst>
            <pc:docMk/>
            <pc:sldMk cId="2283463193" sldId="260"/>
            <ac:picMk id="1026" creationId="{705B86F3-C526-3820-91E9-7F49C8080FEC}"/>
          </ac:picMkLst>
        </pc:picChg>
      </pc:sldChg>
      <pc:sldChg chg="modSp mod">
        <pc:chgData name="sequoiaandrade@gmail.com" userId="0df6f9c7e91e2f1d" providerId="LiveId" clId="{6C500A92-0773-4195-9BB8-38DDE00DCAF7}" dt="2022-11-07T04:06:14.127" v="2920" actId="20577"/>
        <pc:sldMkLst>
          <pc:docMk/>
          <pc:sldMk cId="148401258" sldId="261"/>
        </pc:sldMkLst>
        <pc:spChg chg="mod">
          <ac:chgData name="sequoiaandrade@gmail.com" userId="0df6f9c7e91e2f1d" providerId="LiveId" clId="{6C500A92-0773-4195-9BB8-38DDE00DCAF7}" dt="2022-11-07T04:06:14.127" v="2920" actId="20577"/>
          <ac:spMkLst>
            <pc:docMk/>
            <pc:sldMk cId="148401258" sldId="261"/>
            <ac:spMk id="3" creationId="{18EC8FD0-B042-E006-173E-E7106495E50A}"/>
          </ac:spMkLst>
        </pc:spChg>
        <pc:picChg chg="mod">
          <ac:chgData name="sequoiaandrade@gmail.com" userId="0df6f9c7e91e2f1d" providerId="LiveId" clId="{6C500A92-0773-4195-9BB8-38DDE00DCAF7}" dt="2022-11-05T22:55:56.129" v="65" actId="1076"/>
          <ac:picMkLst>
            <pc:docMk/>
            <pc:sldMk cId="148401258" sldId="261"/>
            <ac:picMk id="5" creationId="{813CF589-36EE-ADCF-18C7-A8492FF1FAF0}"/>
          </ac:picMkLst>
        </pc:picChg>
        <pc:picChg chg="mod">
          <ac:chgData name="sequoiaandrade@gmail.com" userId="0df6f9c7e91e2f1d" providerId="LiveId" clId="{6C500A92-0773-4195-9BB8-38DDE00DCAF7}" dt="2022-11-05T22:56:02.520" v="66" actId="14100"/>
          <ac:picMkLst>
            <pc:docMk/>
            <pc:sldMk cId="148401258" sldId="261"/>
            <ac:picMk id="7" creationId="{5167E72A-6D2D-6786-05AF-E2D3FC335766}"/>
          </ac:picMkLst>
        </pc:picChg>
      </pc:sldChg>
      <pc:sldChg chg="addSp modSp mod modClrScheme chgLayout">
        <pc:chgData name="sequoiaandrade@gmail.com" userId="0df6f9c7e91e2f1d" providerId="LiveId" clId="{6C500A92-0773-4195-9BB8-38DDE00DCAF7}" dt="2022-11-11T01:38:05.323" v="5094" actId="20577"/>
        <pc:sldMkLst>
          <pc:docMk/>
          <pc:sldMk cId="469369500" sldId="262"/>
        </pc:sldMkLst>
        <pc:spChg chg="mod ord">
          <ac:chgData name="sequoiaandrade@gmail.com" userId="0df6f9c7e91e2f1d" providerId="LiveId" clId="{6C500A92-0773-4195-9BB8-38DDE00DCAF7}" dt="2022-11-07T04:21:57.679" v="4258" actId="20577"/>
          <ac:spMkLst>
            <pc:docMk/>
            <pc:sldMk cId="469369500" sldId="262"/>
            <ac:spMk id="2" creationId="{927E8FC1-027A-21FD-5657-F444ACCFEDEF}"/>
          </ac:spMkLst>
        </pc:spChg>
        <pc:spChg chg="mod ord">
          <ac:chgData name="sequoiaandrade@gmail.com" userId="0df6f9c7e91e2f1d" providerId="LiveId" clId="{6C500A92-0773-4195-9BB8-38DDE00DCAF7}" dt="2022-11-11T01:38:05.323" v="5094" actId="20577"/>
          <ac:spMkLst>
            <pc:docMk/>
            <pc:sldMk cId="469369500" sldId="262"/>
            <ac:spMk id="3" creationId="{C2B530FA-4299-8DAF-4FAA-BE652AB2204D}"/>
          </ac:spMkLst>
        </pc:spChg>
        <pc:spChg chg="add mod ord">
          <ac:chgData name="sequoiaandrade@gmail.com" userId="0df6f9c7e91e2f1d" providerId="LiveId" clId="{6C500A92-0773-4195-9BB8-38DDE00DCAF7}" dt="2022-11-10T05:58:46.979" v="4450" actId="20577"/>
          <ac:spMkLst>
            <pc:docMk/>
            <pc:sldMk cId="469369500" sldId="262"/>
            <ac:spMk id="4" creationId="{EEA750E0-38E3-3988-C6FF-5605F137C5C0}"/>
          </ac:spMkLst>
        </pc:spChg>
      </pc:sldChg>
      <pc:sldChg chg="addSp modSp mod ord modClrScheme chgLayout">
        <pc:chgData name="sequoiaandrade@gmail.com" userId="0df6f9c7e91e2f1d" providerId="LiveId" clId="{6C500A92-0773-4195-9BB8-38DDE00DCAF7}" dt="2022-11-11T01:34:27.884" v="5093" actId="20577"/>
        <pc:sldMkLst>
          <pc:docMk/>
          <pc:sldMk cId="3362742410" sldId="263"/>
        </pc:sldMkLst>
        <pc:spChg chg="mod ord">
          <ac:chgData name="sequoiaandrade@gmail.com" userId="0df6f9c7e91e2f1d" providerId="LiveId" clId="{6C500A92-0773-4195-9BB8-38DDE00DCAF7}" dt="2022-11-07T04:02:55.506" v="2687"/>
          <ac:spMkLst>
            <pc:docMk/>
            <pc:sldMk cId="3362742410" sldId="263"/>
            <ac:spMk id="2" creationId="{431700F2-BA46-5781-1AD1-6E7A3EADC488}"/>
          </ac:spMkLst>
        </pc:spChg>
        <pc:spChg chg="mod ord">
          <ac:chgData name="sequoiaandrade@gmail.com" userId="0df6f9c7e91e2f1d" providerId="LiveId" clId="{6C500A92-0773-4195-9BB8-38DDE00DCAF7}" dt="2022-11-10T05:58:07.342" v="4399" actId="113"/>
          <ac:spMkLst>
            <pc:docMk/>
            <pc:sldMk cId="3362742410" sldId="263"/>
            <ac:spMk id="3" creationId="{94C98A7B-96FB-6E80-0618-C469F342C793}"/>
          </ac:spMkLst>
        </pc:spChg>
        <pc:spChg chg="add mod ord">
          <ac:chgData name="sequoiaandrade@gmail.com" userId="0df6f9c7e91e2f1d" providerId="LiveId" clId="{6C500A92-0773-4195-9BB8-38DDE00DCAF7}" dt="2022-11-11T01:34:27.884" v="5093" actId="20577"/>
          <ac:spMkLst>
            <pc:docMk/>
            <pc:sldMk cId="3362742410" sldId="263"/>
            <ac:spMk id="4" creationId="{B4C9F855-DF0E-A639-5EB6-1F63793979F9}"/>
          </ac:spMkLst>
        </pc:spChg>
      </pc:sldChg>
      <pc:sldChg chg="addSp modSp mod">
        <pc:chgData name="sequoiaandrade@gmail.com" userId="0df6f9c7e91e2f1d" providerId="LiveId" clId="{6C500A92-0773-4195-9BB8-38DDE00DCAF7}" dt="2022-11-10T06:38:55.389" v="4566" actId="1076"/>
        <pc:sldMkLst>
          <pc:docMk/>
          <pc:sldMk cId="3877647235" sldId="264"/>
        </pc:sldMkLst>
        <pc:spChg chg="mod">
          <ac:chgData name="sequoiaandrade@gmail.com" userId="0df6f9c7e91e2f1d" providerId="LiveId" clId="{6C500A92-0773-4195-9BB8-38DDE00DCAF7}" dt="2022-11-10T06:37:48.915" v="4553" actId="20577"/>
          <ac:spMkLst>
            <pc:docMk/>
            <pc:sldMk cId="3877647235" sldId="264"/>
            <ac:spMk id="3" creationId="{B44BD421-D12A-9E34-1FA0-EADF5A5445F0}"/>
          </ac:spMkLst>
        </pc:spChg>
        <pc:picChg chg="mod">
          <ac:chgData name="sequoiaandrade@gmail.com" userId="0df6f9c7e91e2f1d" providerId="LiveId" clId="{6C500A92-0773-4195-9BB8-38DDE00DCAF7}" dt="2022-11-10T06:38:55.389" v="4566" actId="1076"/>
          <ac:picMkLst>
            <pc:docMk/>
            <pc:sldMk cId="3877647235" sldId="264"/>
            <ac:picMk id="4" creationId="{F3282D00-40F1-410F-CE25-D0B86D42DB9C}"/>
          </ac:picMkLst>
        </pc:picChg>
        <pc:picChg chg="add mod modCrop">
          <ac:chgData name="sequoiaandrade@gmail.com" userId="0df6f9c7e91e2f1d" providerId="LiveId" clId="{6C500A92-0773-4195-9BB8-38DDE00DCAF7}" dt="2022-11-10T06:38:48.304" v="4564" actId="1076"/>
          <ac:picMkLst>
            <pc:docMk/>
            <pc:sldMk cId="3877647235" sldId="264"/>
            <ac:picMk id="6" creationId="{05BB4E24-3B0F-1BEA-8CB1-695CC7C80CFE}"/>
          </ac:picMkLst>
        </pc:picChg>
        <pc:picChg chg="add mod modCrop">
          <ac:chgData name="sequoiaandrade@gmail.com" userId="0df6f9c7e91e2f1d" providerId="LiveId" clId="{6C500A92-0773-4195-9BB8-38DDE00DCAF7}" dt="2022-11-10T06:38:51.981" v="4565" actId="1076"/>
          <ac:picMkLst>
            <pc:docMk/>
            <pc:sldMk cId="3877647235" sldId="264"/>
            <ac:picMk id="7" creationId="{4BF18648-76F6-C90C-CC32-4B159A2DD20B}"/>
          </ac:picMkLst>
        </pc:picChg>
      </pc:sldChg>
      <pc:sldChg chg="addSp delSp modSp mod modClrScheme chgLayout">
        <pc:chgData name="sequoiaandrade@gmail.com" userId="0df6f9c7e91e2f1d" providerId="LiveId" clId="{6C500A92-0773-4195-9BB8-38DDE00DCAF7}" dt="2022-11-10T06:42:00.052" v="4677" actId="1076"/>
        <pc:sldMkLst>
          <pc:docMk/>
          <pc:sldMk cId="150071447" sldId="265"/>
        </pc:sldMkLst>
        <pc:spChg chg="mod ord">
          <ac:chgData name="sequoiaandrade@gmail.com" userId="0df6f9c7e91e2f1d" providerId="LiveId" clId="{6C500A92-0773-4195-9BB8-38DDE00DCAF7}" dt="2022-11-07T03:46:38.796" v="1536" actId="700"/>
          <ac:spMkLst>
            <pc:docMk/>
            <pc:sldMk cId="150071447" sldId="265"/>
            <ac:spMk id="2" creationId="{7B889543-A7DC-F9BC-1879-E4EAA705E015}"/>
          </ac:spMkLst>
        </pc:spChg>
        <pc:spChg chg="mod ord">
          <ac:chgData name="sequoiaandrade@gmail.com" userId="0df6f9c7e91e2f1d" providerId="LiveId" clId="{6C500A92-0773-4195-9BB8-38DDE00DCAF7}" dt="2022-11-10T06:40:38.256" v="4659" actId="20577"/>
          <ac:spMkLst>
            <pc:docMk/>
            <pc:sldMk cId="150071447" sldId="265"/>
            <ac:spMk id="3" creationId="{6BED3B7E-A7F5-3B0C-FF37-5905EA35CDF9}"/>
          </ac:spMkLst>
        </pc:spChg>
        <pc:spChg chg="add del mod ord">
          <ac:chgData name="sequoiaandrade@gmail.com" userId="0df6f9c7e91e2f1d" providerId="LiveId" clId="{6C500A92-0773-4195-9BB8-38DDE00DCAF7}" dt="2022-11-07T03:46:38.796" v="1536" actId="700"/>
          <ac:spMkLst>
            <pc:docMk/>
            <pc:sldMk cId="150071447" sldId="265"/>
            <ac:spMk id="5" creationId="{5D600D7F-6FAF-FBE9-1722-9C390431C7B2}"/>
          </ac:spMkLst>
        </pc:spChg>
        <pc:spChg chg="add del mod ord">
          <ac:chgData name="sequoiaandrade@gmail.com" userId="0df6f9c7e91e2f1d" providerId="LiveId" clId="{6C500A92-0773-4195-9BB8-38DDE00DCAF7}" dt="2022-11-07T03:46:38.796" v="1536" actId="700"/>
          <ac:spMkLst>
            <pc:docMk/>
            <pc:sldMk cId="150071447" sldId="265"/>
            <ac:spMk id="6" creationId="{78193062-08BF-F027-EC67-1C6B395897EF}"/>
          </ac:spMkLst>
        </pc:spChg>
        <pc:spChg chg="add del mod ord">
          <ac:chgData name="sequoiaandrade@gmail.com" userId="0df6f9c7e91e2f1d" providerId="LiveId" clId="{6C500A92-0773-4195-9BB8-38DDE00DCAF7}" dt="2022-11-07T03:46:38.796" v="1536" actId="700"/>
          <ac:spMkLst>
            <pc:docMk/>
            <pc:sldMk cId="150071447" sldId="265"/>
            <ac:spMk id="7" creationId="{910503C6-17E8-B76F-76B1-AE1A0594F619}"/>
          </ac:spMkLst>
        </pc:spChg>
        <pc:picChg chg="mod">
          <ac:chgData name="sequoiaandrade@gmail.com" userId="0df6f9c7e91e2f1d" providerId="LiveId" clId="{6C500A92-0773-4195-9BB8-38DDE00DCAF7}" dt="2022-11-10T06:42:00.052" v="4677" actId="1076"/>
          <ac:picMkLst>
            <pc:docMk/>
            <pc:sldMk cId="150071447" sldId="265"/>
            <ac:picMk id="4" creationId="{60FD4C77-4297-9AEC-5B0C-0CA048B3C15A}"/>
          </ac:picMkLst>
        </pc:picChg>
        <pc:picChg chg="add mod modCrop">
          <ac:chgData name="sequoiaandrade@gmail.com" userId="0df6f9c7e91e2f1d" providerId="LiveId" clId="{6C500A92-0773-4195-9BB8-38DDE00DCAF7}" dt="2022-11-10T06:41:51.205" v="4675" actId="1076"/>
          <ac:picMkLst>
            <pc:docMk/>
            <pc:sldMk cId="150071447" sldId="265"/>
            <ac:picMk id="6" creationId="{126D1DF8-D683-F779-4E60-D6F51D2A9A43}"/>
          </ac:picMkLst>
        </pc:picChg>
        <pc:picChg chg="add mod modCrop">
          <ac:chgData name="sequoiaandrade@gmail.com" userId="0df6f9c7e91e2f1d" providerId="LiveId" clId="{6C500A92-0773-4195-9BB8-38DDE00DCAF7}" dt="2022-11-10T06:41:46.646" v="4674" actId="14100"/>
          <ac:picMkLst>
            <pc:docMk/>
            <pc:sldMk cId="150071447" sldId="265"/>
            <ac:picMk id="9" creationId="{210D5E63-F84D-50EB-FD5E-0CAB1C17BE0C}"/>
          </ac:picMkLst>
        </pc:picChg>
      </pc:sldChg>
      <pc:sldChg chg="addSp modSp mod">
        <pc:chgData name="sequoiaandrade@gmail.com" userId="0df6f9c7e91e2f1d" providerId="LiveId" clId="{6C500A92-0773-4195-9BB8-38DDE00DCAF7}" dt="2022-11-10T06:45:21.112" v="4791" actId="1076"/>
        <pc:sldMkLst>
          <pc:docMk/>
          <pc:sldMk cId="4141394226" sldId="266"/>
        </pc:sldMkLst>
        <pc:spChg chg="mod">
          <ac:chgData name="sequoiaandrade@gmail.com" userId="0df6f9c7e91e2f1d" providerId="LiveId" clId="{6C500A92-0773-4195-9BB8-38DDE00DCAF7}" dt="2022-11-10T06:44:31.648" v="4778" actId="20577"/>
          <ac:spMkLst>
            <pc:docMk/>
            <pc:sldMk cId="4141394226" sldId="266"/>
            <ac:spMk id="3" creationId="{D5F72523-46D8-CA31-6318-DF841859E7C8}"/>
          </ac:spMkLst>
        </pc:spChg>
        <pc:picChg chg="add mod">
          <ac:chgData name="sequoiaandrade@gmail.com" userId="0df6f9c7e91e2f1d" providerId="LiveId" clId="{6C500A92-0773-4195-9BB8-38DDE00DCAF7}" dt="2022-11-10T06:45:21.112" v="4791" actId="1076"/>
          <ac:picMkLst>
            <pc:docMk/>
            <pc:sldMk cId="4141394226" sldId="266"/>
            <ac:picMk id="5" creationId="{077330E0-FF5C-CDAB-85FD-E7694D24298C}"/>
          </ac:picMkLst>
        </pc:picChg>
        <pc:picChg chg="add mod modCrop">
          <ac:chgData name="sequoiaandrade@gmail.com" userId="0df6f9c7e91e2f1d" providerId="LiveId" clId="{6C500A92-0773-4195-9BB8-38DDE00DCAF7}" dt="2022-11-10T06:45:18.439" v="4790" actId="14100"/>
          <ac:picMkLst>
            <pc:docMk/>
            <pc:sldMk cId="4141394226" sldId="266"/>
            <ac:picMk id="6" creationId="{BA9B4B66-3A93-EB9F-1DD7-1301ECD361DD}"/>
          </ac:picMkLst>
        </pc:picChg>
        <pc:picChg chg="add mod modCrop">
          <ac:chgData name="sequoiaandrade@gmail.com" userId="0df6f9c7e91e2f1d" providerId="LiveId" clId="{6C500A92-0773-4195-9BB8-38DDE00DCAF7}" dt="2022-11-10T06:45:13.124" v="4789" actId="1076"/>
          <ac:picMkLst>
            <pc:docMk/>
            <pc:sldMk cId="4141394226" sldId="266"/>
            <ac:picMk id="7" creationId="{EF1F6A89-E648-012D-4B16-C160E5959380}"/>
          </ac:picMkLst>
        </pc:picChg>
      </pc:sldChg>
      <pc:sldChg chg="addSp modSp mod">
        <pc:chgData name="sequoiaandrade@gmail.com" userId="0df6f9c7e91e2f1d" providerId="LiveId" clId="{6C500A92-0773-4195-9BB8-38DDE00DCAF7}" dt="2022-11-10T06:47:58.563" v="4854" actId="1076"/>
        <pc:sldMkLst>
          <pc:docMk/>
          <pc:sldMk cId="3202887237" sldId="267"/>
        </pc:sldMkLst>
        <pc:spChg chg="mod">
          <ac:chgData name="sequoiaandrade@gmail.com" userId="0df6f9c7e91e2f1d" providerId="LiveId" clId="{6C500A92-0773-4195-9BB8-38DDE00DCAF7}" dt="2022-11-10T06:47:22.072" v="4843" actId="20577"/>
          <ac:spMkLst>
            <pc:docMk/>
            <pc:sldMk cId="3202887237" sldId="267"/>
            <ac:spMk id="3" creationId="{29B15A6E-41B6-2F37-9297-21C97D0339CB}"/>
          </ac:spMkLst>
        </pc:spChg>
        <pc:picChg chg="add mod">
          <ac:chgData name="sequoiaandrade@gmail.com" userId="0df6f9c7e91e2f1d" providerId="LiveId" clId="{6C500A92-0773-4195-9BB8-38DDE00DCAF7}" dt="2022-11-10T06:47:58.563" v="4854" actId="1076"/>
          <ac:picMkLst>
            <pc:docMk/>
            <pc:sldMk cId="3202887237" sldId="267"/>
            <ac:picMk id="5" creationId="{79AFD61D-A396-0F15-6BD9-5B9213069090}"/>
          </ac:picMkLst>
        </pc:picChg>
        <pc:picChg chg="add mod modCrop">
          <ac:chgData name="sequoiaandrade@gmail.com" userId="0df6f9c7e91e2f1d" providerId="LiveId" clId="{6C500A92-0773-4195-9BB8-38DDE00DCAF7}" dt="2022-11-10T06:47:53.195" v="4852" actId="14100"/>
          <ac:picMkLst>
            <pc:docMk/>
            <pc:sldMk cId="3202887237" sldId="267"/>
            <ac:picMk id="6" creationId="{5E4154E8-90E8-D9A1-3F69-9F35A94C6DBD}"/>
          </ac:picMkLst>
        </pc:picChg>
        <pc:picChg chg="add mod modCrop">
          <ac:chgData name="sequoiaandrade@gmail.com" userId="0df6f9c7e91e2f1d" providerId="LiveId" clId="{6C500A92-0773-4195-9BB8-38DDE00DCAF7}" dt="2022-11-10T06:47:55.476" v="4853" actId="1076"/>
          <ac:picMkLst>
            <pc:docMk/>
            <pc:sldMk cId="3202887237" sldId="267"/>
            <ac:picMk id="7" creationId="{F986857F-A2E6-71BD-C6A7-6BC1EB0689E2}"/>
          </ac:picMkLst>
        </pc:picChg>
      </pc:sldChg>
      <pc:sldChg chg="addSp delSp modSp mod modClrScheme chgLayout">
        <pc:chgData name="sequoiaandrade@gmail.com" userId="0df6f9c7e91e2f1d" providerId="LiveId" clId="{6C500A92-0773-4195-9BB8-38DDE00DCAF7}" dt="2022-11-10T06:50:22.989" v="5056" actId="20577"/>
        <pc:sldMkLst>
          <pc:docMk/>
          <pc:sldMk cId="158667497" sldId="268"/>
        </pc:sldMkLst>
        <pc:spChg chg="mod ord">
          <ac:chgData name="sequoiaandrade@gmail.com" userId="0df6f9c7e91e2f1d" providerId="LiveId" clId="{6C500A92-0773-4195-9BB8-38DDE00DCAF7}" dt="2022-11-07T04:02:01.196" v="2677" actId="700"/>
          <ac:spMkLst>
            <pc:docMk/>
            <pc:sldMk cId="158667497" sldId="268"/>
            <ac:spMk id="2" creationId="{BE198DDE-2C30-7C6C-063C-5B38207C4E30}"/>
          </ac:spMkLst>
        </pc:spChg>
        <pc:spChg chg="del mod ord">
          <ac:chgData name="sequoiaandrade@gmail.com" userId="0df6f9c7e91e2f1d" providerId="LiveId" clId="{6C500A92-0773-4195-9BB8-38DDE00DCAF7}" dt="2022-11-07T04:02:01.196" v="2677" actId="700"/>
          <ac:spMkLst>
            <pc:docMk/>
            <pc:sldMk cId="158667497" sldId="268"/>
            <ac:spMk id="3" creationId="{7B7822C1-0F3F-33DF-1A74-F06D862C0490}"/>
          </ac:spMkLst>
        </pc:spChg>
        <pc:spChg chg="add mod ord">
          <ac:chgData name="sequoiaandrade@gmail.com" userId="0df6f9c7e91e2f1d" providerId="LiveId" clId="{6C500A92-0773-4195-9BB8-38DDE00DCAF7}" dt="2022-11-10T06:50:22.989" v="5056" actId="20577"/>
          <ac:spMkLst>
            <pc:docMk/>
            <pc:sldMk cId="158667497" sldId="268"/>
            <ac:spMk id="4" creationId="{33BD0760-E903-129A-05AB-88A5D9828C9D}"/>
          </ac:spMkLst>
        </pc:spChg>
        <pc:spChg chg="add mod ord">
          <ac:chgData name="sequoiaandrade@gmail.com" userId="0df6f9c7e91e2f1d" providerId="LiveId" clId="{6C500A92-0773-4195-9BB8-38DDE00DCAF7}" dt="2022-11-10T06:50:21.603" v="5036" actId="27636"/>
          <ac:spMkLst>
            <pc:docMk/>
            <pc:sldMk cId="158667497" sldId="268"/>
            <ac:spMk id="5" creationId="{226B25F0-3D71-703F-F070-C452976F9CF4}"/>
          </ac:spMkLst>
        </pc:spChg>
      </pc:sldChg>
      <pc:sldChg chg="modSp mod">
        <pc:chgData name="sequoiaandrade@gmail.com" userId="0df6f9c7e91e2f1d" providerId="LiveId" clId="{6C500A92-0773-4195-9BB8-38DDE00DCAF7}" dt="2022-11-07T04:22:34.325" v="4329" actId="20577"/>
        <pc:sldMkLst>
          <pc:docMk/>
          <pc:sldMk cId="1939650314" sldId="269"/>
        </pc:sldMkLst>
        <pc:spChg chg="mod">
          <ac:chgData name="sequoiaandrade@gmail.com" userId="0df6f9c7e91e2f1d" providerId="LiveId" clId="{6C500A92-0773-4195-9BB8-38DDE00DCAF7}" dt="2022-11-07T04:22:34.325" v="4329" actId="20577"/>
          <ac:spMkLst>
            <pc:docMk/>
            <pc:sldMk cId="1939650314" sldId="269"/>
            <ac:spMk id="3" creationId="{9A4C9837-3B4D-1466-23D4-6D34FFD4B6F4}"/>
          </ac:spMkLst>
        </pc:spChg>
      </pc:sldChg>
      <pc:sldChg chg="addSp delSp modSp mod modClrScheme chgLayout">
        <pc:chgData name="sequoiaandrade@gmail.com" userId="0df6f9c7e91e2f1d" providerId="LiveId" clId="{6C500A92-0773-4195-9BB8-38DDE00DCAF7}" dt="2022-11-11T01:50:05.884" v="5115" actId="313"/>
        <pc:sldMkLst>
          <pc:docMk/>
          <pc:sldMk cId="1990117062" sldId="270"/>
        </pc:sldMkLst>
        <pc:spChg chg="mod ord">
          <ac:chgData name="sequoiaandrade@gmail.com" userId="0df6f9c7e91e2f1d" providerId="LiveId" clId="{6C500A92-0773-4195-9BB8-38DDE00DCAF7}" dt="2022-11-07T04:10:01.448" v="3714" actId="700"/>
          <ac:spMkLst>
            <pc:docMk/>
            <pc:sldMk cId="1990117062" sldId="270"/>
            <ac:spMk id="2" creationId="{8B0BAF8C-1EFA-B33D-D6D5-C9A34F8D2DCA}"/>
          </ac:spMkLst>
        </pc:spChg>
        <pc:spChg chg="del mod ord">
          <ac:chgData name="sequoiaandrade@gmail.com" userId="0df6f9c7e91e2f1d" providerId="LiveId" clId="{6C500A92-0773-4195-9BB8-38DDE00DCAF7}" dt="2022-11-07T04:10:01.448" v="3714" actId="700"/>
          <ac:spMkLst>
            <pc:docMk/>
            <pc:sldMk cId="1990117062" sldId="270"/>
            <ac:spMk id="3" creationId="{97A22E37-F44E-A33A-88F6-EA5C99873916}"/>
          </ac:spMkLst>
        </pc:spChg>
        <pc:spChg chg="add mod ord">
          <ac:chgData name="sequoiaandrade@gmail.com" userId="0df6f9c7e91e2f1d" providerId="LiveId" clId="{6C500A92-0773-4195-9BB8-38DDE00DCAF7}" dt="2022-11-11T01:50:05.884" v="5115" actId="313"/>
          <ac:spMkLst>
            <pc:docMk/>
            <pc:sldMk cId="1990117062" sldId="270"/>
            <ac:spMk id="4" creationId="{71BB9101-86FC-C9FA-293E-C6BE1DE4935F}"/>
          </ac:spMkLst>
        </pc:spChg>
        <pc:spChg chg="add del mod ord">
          <ac:chgData name="sequoiaandrade@gmail.com" userId="0df6f9c7e91e2f1d" providerId="LiveId" clId="{6C500A92-0773-4195-9BB8-38DDE00DCAF7}" dt="2022-11-07T04:25:12.039" v="4330" actId="22"/>
          <ac:spMkLst>
            <pc:docMk/>
            <pc:sldMk cId="1990117062" sldId="270"/>
            <ac:spMk id="5" creationId="{5A57BF90-2959-E1B9-3811-1C53CE60588B}"/>
          </ac:spMkLst>
        </pc:spChg>
        <pc:picChg chg="add mod ord">
          <ac:chgData name="sequoiaandrade@gmail.com" userId="0df6f9c7e91e2f1d" providerId="LiveId" clId="{6C500A92-0773-4195-9BB8-38DDE00DCAF7}" dt="2022-11-07T04:25:21.799" v="4334" actId="1076"/>
          <ac:picMkLst>
            <pc:docMk/>
            <pc:sldMk cId="1990117062" sldId="270"/>
            <ac:picMk id="7" creationId="{6C597961-5FE3-D8AB-94AC-6DFFE62DA7C6}"/>
          </ac:picMkLst>
        </pc:picChg>
      </pc:sldChg>
      <pc:sldChg chg="modSp mod">
        <pc:chgData name="sequoiaandrade@gmail.com" userId="0df6f9c7e91e2f1d" providerId="LiveId" clId="{6C500A92-0773-4195-9BB8-38DDE00DCAF7}" dt="2022-11-05T22:58:54.240" v="197" actId="5793"/>
        <pc:sldMkLst>
          <pc:docMk/>
          <pc:sldMk cId="4007622796" sldId="271"/>
        </pc:sldMkLst>
        <pc:spChg chg="mod">
          <ac:chgData name="sequoiaandrade@gmail.com" userId="0df6f9c7e91e2f1d" providerId="LiveId" clId="{6C500A92-0773-4195-9BB8-38DDE00DCAF7}" dt="2022-11-05T22:58:54.240" v="197" actId="5793"/>
          <ac:spMkLst>
            <pc:docMk/>
            <pc:sldMk cId="4007622796" sldId="271"/>
            <ac:spMk id="3" creationId="{85DDEA02-F1DB-9343-8946-8DAE61036A0F}"/>
          </ac:spMkLst>
        </pc:spChg>
      </pc:sldChg>
      <pc:sldChg chg="addSp modSp mod">
        <pc:chgData name="sequoiaandrade@gmail.com" userId="0df6f9c7e91e2f1d" providerId="LiveId" clId="{6C500A92-0773-4195-9BB8-38DDE00DCAF7}" dt="2022-11-10T06:51:29.959" v="5071" actId="1076"/>
        <pc:sldMkLst>
          <pc:docMk/>
          <pc:sldMk cId="343813114" sldId="272"/>
        </pc:sldMkLst>
        <pc:spChg chg="mod">
          <ac:chgData name="sequoiaandrade@gmail.com" userId="0df6f9c7e91e2f1d" providerId="LiveId" clId="{6C500A92-0773-4195-9BB8-38DDE00DCAF7}" dt="2022-11-10T06:49:43.801" v="4895" actId="20577"/>
          <ac:spMkLst>
            <pc:docMk/>
            <pc:sldMk cId="343813114" sldId="272"/>
            <ac:spMk id="3" creationId="{29B15A6E-41B6-2F37-9297-21C97D0339CB}"/>
          </ac:spMkLst>
        </pc:spChg>
        <pc:picChg chg="add mod">
          <ac:chgData name="sequoiaandrade@gmail.com" userId="0df6f9c7e91e2f1d" providerId="LiveId" clId="{6C500A92-0773-4195-9BB8-38DDE00DCAF7}" dt="2022-11-10T06:51:29.959" v="5071" actId="1076"/>
          <ac:picMkLst>
            <pc:docMk/>
            <pc:sldMk cId="343813114" sldId="272"/>
            <ac:picMk id="5" creationId="{30F35725-B83D-D39D-37DA-8ECDE795CCCD}"/>
          </ac:picMkLst>
        </pc:picChg>
        <pc:picChg chg="add mod modCrop">
          <ac:chgData name="sequoiaandrade@gmail.com" userId="0df6f9c7e91e2f1d" providerId="LiveId" clId="{6C500A92-0773-4195-9BB8-38DDE00DCAF7}" dt="2022-11-10T06:51:22.935" v="5068" actId="1076"/>
          <ac:picMkLst>
            <pc:docMk/>
            <pc:sldMk cId="343813114" sldId="272"/>
            <ac:picMk id="6" creationId="{5739A998-28AC-BEFB-E28A-DD9F2A13437E}"/>
          </ac:picMkLst>
        </pc:picChg>
        <pc:picChg chg="add mod modCrop">
          <ac:chgData name="sequoiaandrade@gmail.com" userId="0df6f9c7e91e2f1d" providerId="LiveId" clId="{6C500A92-0773-4195-9BB8-38DDE00DCAF7}" dt="2022-11-10T06:51:27.869" v="5070" actId="14100"/>
          <ac:picMkLst>
            <pc:docMk/>
            <pc:sldMk cId="343813114" sldId="272"/>
            <ac:picMk id="7" creationId="{8D4ED629-63F0-D140-3848-13064576BCF4}"/>
          </ac:picMkLst>
        </pc:picChg>
      </pc:sldChg>
      <pc:sldChg chg="modSp new del mod ord">
        <pc:chgData name="sequoiaandrade@gmail.com" userId="0df6f9c7e91e2f1d" providerId="LiveId" clId="{6C500A92-0773-4195-9BB8-38DDE00DCAF7}" dt="2022-11-10T05:55:03.284" v="4397" actId="47"/>
        <pc:sldMkLst>
          <pc:docMk/>
          <pc:sldMk cId="6192006" sldId="273"/>
        </pc:sldMkLst>
        <pc:spChg chg="mod">
          <ac:chgData name="sequoiaandrade@gmail.com" userId="0df6f9c7e91e2f1d" providerId="LiveId" clId="{6C500A92-0773-4195-9BB8-38DDE00DCAF7}" dt="2022-11-07T01:35:29.553" v="1107" actId="20577"/>
          <ac:spMkLst>
            <pc:docMk/>
            <pc:sldMk cId="6192006" sldId="273"/>
            <ac:spMk id="2" creationId="{F12A487C-2189-1B65-0FFD-89AC4D4DFEB7}"/>
          </ac:spMkLst>
        </pc:spChg>
        <pc:spChg chg="mod">
          <ac:chgData name="sequoiaandrade@gmail.com" userId="0df6f9c7e91e2f1d" providerId="LiveId" clId="{6C500A92-0773-4195-9BB8-38DDE00DCAF7}" dt="2022-11-07T01:36:31.934" v="1324" actId="20577"/>
          <ac:spMkLst>
            <pc:docMk/>
            <pc:sldMk cId="6192006" sldId="273"/>
            <ac:spMk id="3" creationId="{783A3CD5-5CE4-0AB2-4706-5EAA46E5B105}"/>
          </ac:spMkLst>
        </pc:spChg>
      </pc:sldChg>
      <pc:sldChg chg="modSp add del mod">
        <pc:chgData name="sequoiaandrade@gmail.com" userId="0df6f9c7e91e2f1d" providerId="LiveId" clId="{6C500A92-0773-4195-9BB8-38DDE00DCAF7}" dt="2022-11-07T04:02:50.094" v="2686" actId="47"/>
        <pc:sldMkLst>
          <pc:docMk/>
          <pc:sldMk cId="718415017" sldId="274"/>
        </pc:sldMkLst>
        <pc:spChg chg="mod">
          <ac:chgData name="sequoiaandrade@gmail.com" userId="0df6f9c7e91e2f1d" providerId="LiveId" clId="{6C500A92-0773-4195-9BB8-38DDE00DCAF7}" dt="2022-11-07T01:42:34.768" v="1518" actId="313"/>
          <ac:spMkLst>
            <pc:docMk/>
            <pc:sldMk cId="718415017" sldId="274"/>
            <ac:spMk id="2" creationId="{431700F2-BA46-5781-1AD1-6E7A3EADC488}"/>
          </ac:spMkLst>
        </pc:spChg>
        <pc:spChg chg="mod">
          <ac:chgData name="sequoiaandrade@gmail.com" userId="0df6f9c7e91e2f1d" providerId="LiveId" clId="{6C500A92-0773-4195-9BB8-38DDE00DCAF7}" dt="2022-11-07T01:43:18.303" v="1524" actId="2711"/>
          <ac:spMkLst>
            <pc:docMk/>
            <pc:sldMk cId="718415017" sldId="274"/>
            <ac:spMk id="3" creationId="{94C98A7B-96FB-6E80-0618-C469F342C793}"/>
          </ac:spMkLst>
        </pc:spChg>
        <pc:spChg chg="mod">
          <ac:chgData name="sequoiaandrade@gmail.com" userId="0df6f9c7e91e2f1d" providerId="LiveId" clId="{6C500A92-0773-4195-9BB8-38DDE00DCAF7}" dt="2022-11-07T01:42:55.765" v="1523" actId="113"/>
          <ac:spMkLst>
            <pc:docMk/>
            <pc:sldMk cId="718415017" sldId="274"/>
            <ac:spMk id="4" creationId="{B4C9F855-DF0E-A639-5EB6-1F63793979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1DDD5B-2463-405F-AC69-61BDE081AD8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394365-DDFF-4389-AE3A-93892044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DD5B-2463-405F-AC69-61BDE081AD8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4365-DDFF-4389-AE3A-93892044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9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1DDD5B-2463-405F-AC69-61BDE081AD8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394365-DDFF-4389-AE3A-93892044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DD5B-2463-405F-AC69-61BDE081AD8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0394365-DDFF-4389-AE3A-93892044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1DDD5B-2463-405F-AC69-61BDE081AD8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394365-DDFF-4389-AE3A-93892044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8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DD5B-2463-405F-AC69-61BDE081AD8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4365-DDFF-4389-AE3A-93892044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9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DD5B-2463-405F-AC69-61BDE081AD8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4365-DDFF-4389-AE3A-93892044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5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DD5B-2463-405F-AC69-61BDE081AD8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4365-DDFF-4389-AE3A-93892044DD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2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DD5B-2463-405F-AC69-61BDE081AD8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4365-DDFF-4389-AE3A-93892044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8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1DDD5B-2463-405F-AC69-61BDE081AD8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394365-DDFF-4389-AE3A-93892044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6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DD5B-2463-405F-AC69-61BDE081AD8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4365-DDFF-4389-AE3A-93892044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21DDD5B-2463-405F-AC69-61BDE081AD8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0394365-DDFF-4389-AE3A-93892044DD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97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world.wolfram.com/FourierSeri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4ECB-A0A9-9D73-5971-AA326483E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 congruency for Edge Detection of touching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7B00D-8ADA-D344-814C-42E9168FC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Phase II Project Presentation</a:t>
            </a:r>
          </a:p>
          <a:p>
            <a:r>
              <a:rPr lang="en-US" dirty="0"/>
              <a:t>Sequoia Andrade</a:t>
            </a:r>
          </a:p>
        </p:txBody>
      </p:sp>
    </p:spTree>
    <p:extLst>
      <p:ext uri="{BB962C8B-B14F-4D97-AF65-F5344CB8AC3E}">
        <p14:creationId xmlns:p14="http://schemas.microsoft.com/office/powerpoint/2010/main" val="243478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75DB-BF2B-D22C-329D-B79F868A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Experiment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72523-46D8-CA31-6318-DF841859E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line edge, one step edge</a:t>
            </a:r>
          </a:p>
          <a:p>
            <a:r>
              <a:rPr lang="en-US" dirty="0"/>
              <a:t>Best Parameters: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: 1.5</a:t>
            </a:r>
          </a:p>
          <a:p>
            <a:pPr lvl="1"/>
            <a:r>
              <a:rPr lang="en-US" dirty="0" err="1"/>
              <a:t>deviationGain</a:t>
            </a:r>
            <a:r>
              <a:rPr lang="en-US" dirty="0"/>
              <a:t>: 1.5</a:t>
            </a:r>
          </a:p>
          <a:p>
            <a:pPr lvl="1"/>
            <a:r>
              <a:rPr lang="en-US" dirty="0"/>
              <a:t>Weird interference pattern shows up with lower numbers, but the result is better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The step edge or solid square is most impacted by the interference</a:t>
            </a:r>
          </a:p>
          <a:p>
            <a:pPr lvl="1"/>
            <a:r>
              <a:rPr lang="en-US" dirty="0"/>
              <a:t>The line edge square has its edge successfully tracked</a:t>
            </a:r>
          </a:p>
          <a:p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77330E0-FF5C-CDAB-85FD-E7694D242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910" y="3120727"/>
            <a:ext cx="6379704" cy="3589986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BA9B4B66-3A93-EB9F-1DD7-1301ECD361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6" t="29591" r="36431"/>
          <a:stretch/>
        </p:blipFill>
        <p:spPr>
          <a:xfrm>
            <a:off x="9337964" y="1889655"/>
            <a:ext cx="2366303" cy="1868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1F6A89-E648-012D-4B16-C160E59593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2" t="29512" r="34945" b="3688"/>
          <a:stretch/>
        </p:blipFill>
        <p:spPr>
          <a:xfrm>
            <a:off x="6384174" y="1889655"/>
            <a:ext cx="2543695" cy="18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9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A780-4749-E0FB-FBEB-EA3E8989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Experiment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5A6E-41B6-2F37-9297-21C97D033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360020" cy="3678303"/>
          </a:xfrm>
        </p:spPr>
        <p:txBody>
          <a:bodyPr/>
          <a:lstStyle/>
          <a:p>
            <a:r>
              <a:rPr lang="en-US" dirty="0"/>
              <a:t>Line edges, square and circle</a:t>
            </a:r>
          </a:p>
          <a:p>
            <a:r>
              <a:rPr lang="en-US" dirty="0"/>
              <a:t>Best Parameters: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: 1.5</a:t>
            </a:r>
          </a:p>
          <a:p>
            <a:pPr lvl="1"/>
            <a:r>
              <a:rPr lang="en-US" dirty="0" err="1"/>
              <a:t>deviationGain</a:t>
            </a:r>
            <a:r>
              <a:rPr lang="en-US" dirty="0"/>
              <a:t>: 2</a:t>
            </a:r>
          </a:p>
          <a:p>
            <a:pPr lvl="1"/>
            <a:r>
              <a:rPr lang="en-US" dirty="0"/>
              <a:t>Weird interference pattern shows up again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The edge is much less pronounced on the ellipse object</a:t>
            </a:r>
          </a:p>
          <a:p>
            <a:pPr lvl="1"/>
            <a:r>
              <a:rPr lang="en-US" dirty="0"/>
              <a:t>The square exhibits worse edge degradation than when touching another square</a:t>
            </a:r>
          </a:p>
          <a:p>
            <a:endParaRPr lang="en-US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79AFD61D-A396-0F15-6BD9-5B9213069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85" y="3403121"/>
            <a:ext cx="6139609" cy="3454879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5E4154E8-90E8-D9A1-3F69-9F35A94C6D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0" t="34048" r="32961" b="1213"/>
          <a:stretch/>
        </p:blipFill>
        <p:spPr>
          <a:xfrm>
            <a:off x="8927869" y="1929270"/>
            <a:ext cx="2784550" cy="1977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86857F-A2E6-71BD-C6A7-6BC1EB0689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33118" r="25587"/>
          <a:stretch/>
        </p:blipFill>
        <p:spPr>
          <a:xfrm>
            <a:off x="5370021" y="1929270"/>
            <a:ext cx="3158836" cy="20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8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A780-4749-E0FB-FBEB-EA3E8989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Experiment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5A6E-41B6-2F37-9297-21C97D033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382316" cy="3678303"/>
          </a:xfrm>
        </p:spPr>
        <p:txBody>
          <a:bodyPr/>
          <a:lstStyle/>
          <a:p>
            <a:r>
              <a:rPr lang="en-US" dirty="0"/>
              <a:t>Line edges,  3 squares</a:t>
            </a:r>
          </a:p>
          <a:p>
            <a:r>
              <a:rPr lang="en-US" dirty="0"/>
              <a:t>Best Parameters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: 1.5</a:t>
            </a:r>
          </a:p>
          <a:p>
            <a:pPr lvl="1"/>
            <a:r>
              <a:rPr lang="en-US" dirty="0" err="1"/>
              <a:t>deviationGain</a:t>
            </a:r>
            <a:r>
              <a:rPr lang="en-US" dirty="0"/>
              <a:t>: 1</a:t>
            </a:r>
          </a:p>
          <a:p>
            <a:pPr lvl="1"/>
            <a:r>
              <a:rPr lang="en-US" dirty="0"/>
              <a:t>Larger values give worse results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Edge degradation is minimal and appears to show similar patterns as with two line edge squares</a:t>
            </a:r>
          </a:p>
          <a:p>
            <a:pPr lvl="1"/>
            <a:r>
              <a:rPr lang="en-US" dirty="0"/>
              <a:t>Main point of interference is where overlapping edges touch</a:t>
            </a:r>
          </a:p>
          <a:p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30F35725-B83D-D39D-37DA-8ECDE795C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066" y="3707288"/>
            <a:ext cx="5810543" cy="3269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39A998-28AC-BEFB-E28A-DD9F2A134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9" t="17438" r="38558" b="5419"/>
          <a:stretch/>
        </p:blipFill>
        <p:spPr>
          <a:xfrm>
            <a:off x="9344636" y="1843219"/>
            <a:ext cx="2366895" cy="2300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ED629-63F0-D140-3848-13064576BC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4" t="16426" r="35037" b="1133"/>
          <a:stretch/>
        </p:blipFill>
        <p:spPr>
          <a:xfrm>
            <a:off x="6442295" y="1843219"/>
            <a:ext cx="2505183" cy="230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8DDE-2C30-7C6C-063C-5B38207C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D0760-E903-129A-05AB-88A5D9828C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Different types of idealized images show different patterns for edge degradation from interference</a:t>
            </a:r>
          </a:p>
          <a:p>
            <a:r>
              <a:rPr lang="en-US" dirty="0"/>
              <a:t>Step edge objects exhibited greater interference than line edges, but this may be due to the thick weighting on the lines</a:t>
            </a:r>
          </a:p>
          <a:p>
            <a:r>
              <a:rPr lang="en-US" dirty="0"/>
              <a:t>For all datasets, edge degradation became apparent right before actual contact</a:t>
            </a:r>
          </a:p>
          <a:p>
            <a:r>
              <a:rPr lang="en-US" dirty="0"/>
              <a:t>Edge degradation is most severe for the object in the background</a:t>
            </a:r>
          </a:p>
          <a:p>
            <a:r>
              <a:rPr lang="en-US" dirty="0"/>
              <a:t>Parameter tuning has an impact on touching edges, however there may be interference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6B25F0-3D71-703F-F070-C452976F9C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There are many other idealized datasets that can be made (e.g., more complex shapes, roof edges,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These experiments do not yet address signal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5866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A103-32FB-BCA5-9328-D30BE977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C9837-3B4D-1466-23D4-6D34FFD4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Investigate the possibility of signal decomposition</a:t>
            </a:r>
          </a:p>
          <a:p>
            <a:pPr lvl="1"/>
            <a:r>
              <a:rPr lang="en-US" dirty="0"/>
              <a:t>Issue is that here we may need a time series of edges to determine the true signal</a:t>
            </a:r>
          </a:p>
          <a:p>
            <a:pPr lvl="1"/>
            <a:r>
              <a:rPr lang="en-US" dirty="0"/>
              <a:t>This will be new to me and difficult to conceptualize in a discrete domain</a:t>
            </a:r>
          </a:p>
          <a:p>
            <a:r>
              <a:rPr lang="en-US" dirty="0"/>
              <a:t>Explore other idealized datasets</a:t>
            </a:r>
          </a:p>
          <a:p>
            <a:r>
              <a:rPr lang="en-US" dirty="0"/>
              <a:t>Explore parasite dataset</a:t>
            </a:r>
          </a:p>
        </p:txBody>
      </p:sp>
    </p:spTree>
    <p:extLst>
      <p:ext uri="{BB962C8B-B14F-4D97-AF65-F5344CB8AC3E}">
        <p14:creationId xmlns:p14="http://schemas.microsoft.com/office/powerpoint/2010/main" val="193965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AF8C-1EFA-B33D-D6D5-C9A34F8D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B9101-86FC-C9FA-293E-C6BE1DE493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/>
              <a:t>In phase II:</a:t>
            </a:r>
          </a:p>
          <a:p>
            <a:pPr lvl="1"/>
            <a:r>
              <a:rPr lang="en-US" dirty="0"/>
              <a:t>Created a dataset consisting of five experimental conditions with six object placements in each experiment</a:t>
            </a:r>
          </a:p>
          <a:p>
            <a:pPr lvl="1"/>
            <a:r>
              <a:rPr lang="en-US" dirty="0"/>
              <a:t>Experimental conditions varied on object shape, edge type, and number of objects</a:t>
            </a:r>
          </a:p>
          <a:p>
            <a:pPr lvl="1"/>
            <a:r>
              <a:rPr lang="en-US" dirty="0"/>
              <a:t>Identified best parameters for each experiment</a:t>
            </a:r>
          </a:p>
          <a:p>
            <a:pPr lvl="1"/>
            <a:r>
              <a:rPr lang="en-US" dirty="0"/>
              <a:t>Analyzed the impact of experimental conditions on edge degradation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597961-5FE3-D8AB-94AC-6DFFE62DA7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3583" y="2031131"/>
            <a:ext cx="5540651" cy="4097211"/>
          </a:xfrm>
        </p:spPr>
      </p:pic>
    </p:spTree>
    <p:extLst>
      <p:ext uri="{BB962C8B-B14F-4D97-AF65-F5344CB8AC3E}">
        <p14:creationId xmlns:p14="http://schemas.microsoft.com/office/powerpoint/2010/main" val="199011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14DA-AE66-68D8-3D58-DF71795C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EA02-F1DB-9343-8946-8DAE61036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b="0" i="0" dirty="0" err="1">
                <a:solidFill>
                  <a:schemeClr val="accent1"/>
                </a:solidFill>
                <a:effectLst/>
              </a:rPr>
              <a:t>Kovesi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, P. (1999). Image features from phase congruency. </a:t>
            </a:r>
            <a:r>
              <a:rPr lang="en-US" b="0" i="1" dirty="0" err="1">
                <a:solidFill>
                  <a:schemeClr val="accent1"/>
                </a:solidFill>
                <a:effectLst/>
              </a:rPr>
              <a:t>Videre</a:t>
            </a:r>
            <a:r>
              <a:rPr lang="en-US" b="0" i="1" dirty="0">
                <a:solidFill>
                  <a:schemeClr val="accent1"/>
                </a:solidFill>
                <a:effectLst/>
              </a:rPr>
              <a:t>: Journal of computer vision research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, </a:t>
            </a:r>
            <a:r>
              <a:rPr lang="en-US" b="0" i="1" dirty="0">
                <a:solidFill>
                  <a:schemeClr val="accent1"/>
                </a:solidFill>
                <a:effectLst/>
              </a:rPr>
              <a:t>1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(3), 1-26.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b="0" i="0" dirty="0" err="1">
                <a:solidFill>
                  <a:schemeClr val="accent1"/>
                </a:solidFill>
                <a:effectLst/>
              </a:rPr>
              <a:t>Asarnow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, D.E., &amp; Singh, R. (2013). Segmenting the Etiological Agent of Schistosomiasis for High-Content Screening. </a:t>
            </a:r>
            <a:r>
              <a:rPr lang="en-US" b="0" i="1" dirty="0">
                <a:solidFill>
                  <a:schemeClr val="accent1"/>
                </a:solidFill>
                <a:effectLst/>
              </a:rPr>
              <a:t>IEEE Transactions on Medical Imaging, 32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, 1007-1018.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Wolfram </a:t>
            </a:r>
            <a:r>
              <a:rPr lang="en-US" b="0" i="0" dirty="0" err="1">
                <a:solidFill>
                  <a:schemeClr val="accent1"/>
                </a:solidFill>
                <a:effectLst/>
              </a:rPr>
              <a:t>Mathworld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(2022, September 30). Fourier series. Retrieved 07:35, October 17, 2022, from 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</a:rPr>
              <a:t>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https://mathworld.wolfram.com/FourierSeries.html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2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126825C-C353-4D81-8E07-98E05DBA1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ADCA04-5B25-4F5E-9F91-4EE56EC95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20E88-3AE1-4383-86CB-932E77207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588EAD-27DD-4E2D-B308-47C473EC9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BB047-8FDE-39D3-65A9-06463F65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E4869-8DA6-6EE5-A7EF-5CC12BB72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80496"/>
            <a:ext cx="5137325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Edge detection is a computer vision method vital for problems including object detection and pattern recognition</a:t>
            </a:r>
          </a:p>
          <a:p>
            <a:r>
              <a:rPr lang="en-US" dirty="0"/>
              <a:t>While phase congruency is a successful method for edge detection, it has difficulty when objects are touching</a:t>
            </a:r>
          </a:p>
          <a:p>
            <a:r>
              <a:rPr lang="en-US" dirty="0"/>
              <a:t>An approach to overcoming this weakness is to identify the nature of interference between the signals of two objects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1CFA9-CF98-BA84-AFD5-92514705C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" t="-269" r="445" b="267"/>
          <a:stretch/>
        </p:blipFill>
        <p:spPr>
          <a:xfrm>
            <a:off x="5859826" y="2032782"/>
            <a:ext cx="5885641" cy="257325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4CE7C1-2518-7BC4-CD8A-DA21423757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49261" t="1" r="2" b="49565"/>
          <a:stretch/>
        </p:blipFill>
        <p:spPr>
          <a:xfrm>
            <a:off x="7891975" y="4721918"/>
            <a:ext cx="2759383" cy="18994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EC0B2D-59C0-6A5D-9417-8E3443805D8C}"/>
              </a:ext>
            </a:extLst>
          </p:cNvPr>
          <p:cNvSpPr/>
          <p:nvPr/>
        </p:nvSpPr>
        <p:spPr>
          <a:xfrm>
            <a:off x="10114887" y="2428985"/>
            <a:ext cx="161561" cy="1665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42D675-D405-3867-FB1E-48D76DC4ABBE}"/>
              </a:ext>
            </a:extLst>
          </p:cNvPr>
          <p:cNvSpPr/>
          <p:nvPr/>
        </p:nvSpPr>
        <p:spPr>
          <a:xfrm>
            <a:off x="9871282" y="2614124"/>
            <a:ext cx="180057" cy="1502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CC088B-69F5-B9E7-C495-0D58B6C76B52}"/>
              </a:ext>
            </a:extLst>
          </p:cNvPr>
          <p:cNvSpPr/>
          <p:nvPr/>
        </p:nvSpPr>
        <p:spPr>
          <a:xfrm>
            <a:off x="9504247" y="2326994"/>
            <a:ext cx="218755" cy="1665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4BE0E-4B09-DA38-B6CD-3BF325ED8678}"/>
              </a:ext>
            </a:extLst>
          </p:cNvPr>
          <p:cNvSpPr txBox="1"/>
          <p:nvPr/>
        </p:nvSpPr>
        <p:spPr>
          <a:xfrm>
            <a:off x="5859825" y="4606033"/>
            <a:ext cx="52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F83200-A8EB-30D5-193F-36DC789B5515}"/>
              </a:ext>
            </a:extLst>
          </p:cNvPr>
          <p:cNvSpPr txBox="1"/>
          <p:nvPr/>
        </p:nvSpPr>
        <p:spPr>
          <a:xfrm>
            <a:off x="10539149" y="4721918"/>
            <a:ext cx="52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49111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26825C-C353-4D81-8E07-98E05DBA1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ADCA04-5B25-4F5E-9F91-4EE56EC95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20E88-3AE1-4383-86CB-932E77207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88EAD-27DD-4E2D-B308-47C473EC9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A40D1-4F31-48AD-F379-13D7AB4A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Review of Phase Congruency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CE5665-402A-D225-8618-433AC163E4A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2" y="2180496"/>
                <a:ext cx="7225075" cy="3678303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dirty="0"/>
                  <a:t>Recall phase congruency is defined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𝑃𝐶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) 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If we consider each object or edge as having its own unique Fourier series with phase congruency, then it follows that where two objects touch would be an instance of frequency interference</a:t>
                </a:r>
              </a:p>
              <a:p>
                <a:r>
                  <a:rPr lang="en-US" dirty="0"/>
                  <a:t>To separate the two frequencies or objects, we need signal decomposition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CE5665-402A-D225-8618-433AC163E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2" y="2180496"/>
                <a:ext cx="7225075" cy="3678303"/>
              </a:xfrm>
              <a:blipFill>
                <a:blip r:embed="rId2"/>
                <a:stretch>
                  <a:fillRect l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46AF21-24EB-683E-8B8C-78DE28C44B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" r="2" b="2"/>
          <a:stretch/>
        </p:blipFill>
        <p:spPr>
          <a:xfrm>
            <a:off x="8045532" y="2043939"/>
            <a:ext cx="3699935" cy="220273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344AAC-600A-5A8F-8380-6757BE5AA5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566" t="787" r="50701" b="-787"/>
          <a:stretch/>
        </p:blipFill>
        <p:spPr>
          <a:xfrm>
            <a:off x="8208498" y="4334426"/>
            <a:ext cx="3101926" cy="2202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5D2900-CB36-929B-2953-8F1DAA1DF168}"/>
              </a:ext>
            </a:extLst>
          </p:cNvPr>
          <p:cNvSpPr/>
          <p:nvPr/>
        </p:nvSpPr>
        <p:spPr>
          <a:xfrm>
            <a:off x="9678572" y="5071402"/>
            <a:ext cx="253219" cy="6119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DBD1C-BE75-7DF8-3B04-D350A2BBFC0E}"/>
              </a:ext>
            </a:extLst>
          </p:cNvPr>
          <p:cNvSpPr txBox="1"/>
          <p:nvPr/>
        </p:nvSpPr>
        <p:spPr>
          <a:xfrm>
            <a:off x="11310424" y="1956190"/>
            <a:ext cx="52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732CB-3D2E-060F-9AC5-685FAFD654AA}"/>
              </a:ext>
            </a:extLst>
          </p:cNvPr>
          <p:cNvSpPr txBox="1"/>
          <p:nvPr/>
        </p:nvSpPr>
        <p:spPr>
          <a:xfrm>
            <a:off x="11082713" y="4302245"/>
            <a:ext cx="52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27016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00F2-BA46-5781-1AD1-6E7A3EAD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Congruency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8A7B-96FB-6E80-0618-C469F342C7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77500" lnSpcReduction="20000"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b="0" i="0" dirty="0" err="1">
                <a:effectLst/>
                <a:latin typeface="Menlo"/>
              </a:rPr>
              <a:t>Im</a:t>
            </a:r>
            <a:r>
              <a:rPr lang="en-US" b="0" i="0" dirty="0">
                <a:effectLst/>
                <a:latin typeface="Menlo"/>
              </a:rPr>
              <a:t> – image </a:t>
            </a:r>
          </a:p>
          <a:p>
            <a:pPr lvl="1"/>
            <a:r>
              <a:rPr lang="en-US" i="0" dirty="0" err="1">
                <a:effectLst/>
                <a:latin typeface="Menlo"/>
              </a:rPr>
              <a:t>Nscale</a:t>
            </a:r>
            <a:r>
              <a:rPr lang="en-US" dirty="0">
                <a:latin typeface="Menlo"/>
              </a:rPr>
              <a:t> – number of filters/scales to use to calculate PC</a:t>
            </a:r>
            <a:r>
              <a:rPr lang="en-US" b="0" i="0" dirty="0">
                <a:effectLst/>
                <a:latin typeface="Menlo"/>
              </a:rPr>
              <a:t> </a:t>
            </a:r>
          </a:p>
          <a:p>
            <a:pPr lvl="1"/>
            <a:r>
              <a:rPr lang="en-US" b="0" i="0" dirty="0" err="1">
                <a:effectLst/>
                <a:latin typeface="Menlo"/>
              </a:rPr>
              <a:t>minWaveLength</a:t>
            </a:r>
            <a:r>
              <a:rPr lang="en-US" b="0" i="0" dirty="0">
                <a:effectLst/>
                <a:latin typeface="Menlo"/>
              </a:rPr>
              <a:t> – wavelength of smallest scale filter</a:t>
            </a:r>
            <a:endParaRPr lang="en-US" dirty="0">
              <a:latin typeface="Menlo"/>
            </a:endParaRPr>
          </a:p>
          <a:p>
            <a:pPr lvl="1"/>
            <a:r>
              <a:rPr lang="en-US" b="1" i="0" dirty="0" err="1">
                <a:effectLst/>
                <a:latin typeface="Menlo"/>
              </a:rPr>
              <a:t>Mult</a:t>
            </a:r>
            <a:r>
              <a:rPr lang="en-US" b="0" i="0" dirty="0">
                <a:effectLst/>
                <a:latin typeface="Menlo"/>
              </a:rPr>
              <a:t> – scaling factor between successive filters</a:t>
            </a:r>
            <a:endParaRPr lang="en-US" dirty="0">
              <a:latin typeface="Menlo"/>
            </a:endParaRPr>
          </a:p>
          <a:p>
            <a:pPr lvl="1"/>
            <a:r>
              <a:rPr lang="en-US" b="0" i="0" dirty="0" err="1">
                <a:effectLst/>
                <a:latin typeface="Menlo"/>
              </a:rPr>
              <a:t>sigmaOnf</a:t>
            </a:r>
            <a:r>
              <a:rPr lang="en-US" b="0" i="0" dirty="0">
                <a:effectLst/>
                <a:latin typeface="Menlo"/>
              </a:rPr>
              <a:t> – ratio of the standard deviation of the gaussian to the filter center frequency for the bank of filters</a:t>
            </a:r>
            <a:endParaRPr lang="en-US" dirty="0">
              <a:latin typeface="Menlo"/>
            </a:endParaRPr>
          </a:p>
          <a:p>
            <a:pPr lvl="1"/>
            <a:r>
              <a:rPr lang="en-US" b="0" i="0" dirty="0">
                <a:effectLst/>
                <a:latin typeface="Menlo"/>
              </a:rPr>
              <a:t>K – number of standard deviations noise energy </a:t>
            </a:r>
            <a:r>
              <a:rPr lang="en-US" dirty="0">
                <a:latin typeface="Menlo"/>
              </a:rPr>
              <a:t>must be above </a:t>
            </a:r>
            <a:endParaRPr lang="en-US" b="0" i="0" dirty="0">
              <a:effectLst/>
              <a:latin typeface="Menlo"/>
            </a:endParaRPr>
          </a:p>
          <a:p>
            <a:pPr lvl="1"/>
            <a:r>
              <a:rPr lang="en-US" b="0" i="0" dirty="0" err="1">
                <a:effectLst/>
                <a:latin typeface="Menlo"/>
              </a:rPr>
              <a:t>noiseMethod</a:t>
            </a:r>
            <a:r>
              <a:rPr lang="en-US" b="0" i="0" dirty="0">
                <a:effectLst/>
                <a:latin typeface="Menlo"/>
              </a:rPr>
              <a:t> – method for noise statistics (median, mode, none)</a:t>
            </a:r>
            <a:endParaRPr lang="en-US" dirty="0">
              <a:latin typeface="Menlo"/>
            </a:endParaRPr>
          </a:p>
          <a:p>
            <a:pPr lvl="1"/>
            <a:r>
              <a:rPr lang="en-US" b="0" i="0" dirty="0" err="1">
                <a:effectLst/>
                <a:latin typeface="Menlo"/>
              </a:rPr>
              <a:t>cutOff</a:t>
            </a:r>
            <a:r>
              <a:rPr lang="en-US" dirty="0">
                <a:latin typeface="Menlo"/>
              </a:rPr>
              <a:t> – fractional measure of frequency spread below which phase congruency values get penalized</a:t>
            </a:r>
          </a:p>
          <a:p>
            <a:pPr lvl="1"/>
            <a:r>
              <a:rPr lang="en-US" i="0" dirty="0">
                <a:effectLst/>
                <a:latin typeface="Menlo"/>
              </a:rPr>
              <a:t>G</a:t>
            </a:r>
            <a:r>
              <a:rPr lang="en-US" b="0" i="0" dirty="0">
                <a:effectLst/>
                <a:latin typeface="Menlo"/>
              </a:rPr>
              <a:t> – controls the sharpness of the transition in the sigmoid function used to weight phase congruency for frequency spread</a:t>
            </a:r>
          </a:p>
          <a:p>
            <a:pPr lvl="1"/>
            <a:r>
              <a:rPr lang="en-US" b="1" i="0" dirty="0" err="1">
                <a:effectLst/>
                <a:latin typeface="Menlo"/>
              </a:rPr>
              <a:t>deviationGain</a:t>
            </a:r>
            <a:r>
              <a:rPr lang="en-US" b="0" i="0" dirty="0">
                <a:effectLst/>
                <a:latin typeface="Menlo"/>
              </a:rPr>
              <a:t> – amplification to apply to the calculated phase deviation result, sharpens edges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9F855-DF0E-A639-5EB6-1F6379397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394960" cy="3633047"/>
          </a:xfrm>
        </p:spPr>
        <p:txBody>
          <a:bodyPr anchor="t">
            <a:normAutofit fontScale="77500" lnSpcReduction="20000"/>
          </a:bodyPr>
          <a:lstStyle/>
          <a:p>
            <a:r>
              <a:rPr lang="en-US" dirty="0"/>
              <a:t>Returns:</a:t>
            </a:r>
          </a:p>
          <a:p>
            <a:pPr lvl="1"/>
            <a:r>
              <a:rPr lang="en-US" b="1" dirty="0"/>
              <a:t>PC</a:t>
            </a:r>
            <a:r>
              <a:rPr lang="en-US" dirty="0"/>
              <a:t> – phase congruency of the image</a:t>
            </a:r>
          </a:p>
          <a:p>
            <a:pPr lvl="1"/>
            <a:r>
              <a:rPr lang="en-US" dirty="0"/>
              <a:t>Or – orientation of the image</a:t>
            </a:r>
          </a:p>
          <a:p>
            <a:pPr lvl="1"/>
            <a:r>
              <a:rPr lang="en-US" dirty="0"/>
              <a:t>Ft – local weighted mean phase angle for every point in the image</a:t>
            </a:r>
          </a:p>
          <a:p>
            <a:pPr lvl="1"/>
            <a:r>
              <a:rPr lang="en-US" dirty="0"/>
              <a:t>T – calculated noise threshold</a:t>
            </a:r>
          </a:p>
          <a:p>
            <a:r>
              <a:rPr lang="en-US" dirty="0"/>
              <a:t>For this phase, the </a:t>
            </a:r>
            <a:r>
              <a:rPr lang="en-US" dirty="0" err="1"/>
              <a:t>Mult</a:t>
            </a:r>
            <a:r>
              <a:rPr lang="en-US" dirty="0"/>
              <a:t>, and </a:t>
            </a:r>
            <a:r>
              <a:rPr lang="en-US" dirty="0" err="1"/>
              <a:t>deviationGain</a:t>
            </a:r>
            <a:r>
              <a:rPr lang="en-US" dirty="0"/>
              <a:t> parameters are focused on, as well as the PC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4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C592-E315-0C42-421C-29D4B206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5B86F3-C526-3820-91E9-7F49C8080F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633" y="2181225"/>
            <a:ext cx="7048734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46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4C0A-75B1-146D-76AF-A430F877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C8FD0-B042-E006-173E-E7106495E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idealized images to investigate changes in phase congruency</a:t>
            </a:r>
          </a:p>
          <a:p>
            <a:r>
              <a:rPr lang="en-US" dirty="0"/>
              <a:t>Guiding principles:</a:t>
            </a:r>
          </a:p>
          <a:p>
            <a:pPr lvl="1"/>
            <a:r>
              <a:rPr lang="en-US" dirty="0"/>
              <a:t>Use different edge types – line, step</a:t>
            </a:r>
          </a:p>
          <a:p>
            <a:pPr lvl="1"/>
            <a:r>
              <a:rPr lang="en-US" dirty="0"/>
              <a:t>Use different shapes – square, circle</a:t>
            </a:r>
          </a:p>
          <a:p>
            <a:pPr lvl="1"/>
            <a:r>
              <a:rPr lang="en-US" dirty="0"/>
              <a:t>Use different numbers of shapes – 2, 3</a:t>
            </a:r>
          </a:p>
          <a:p>
            <a:pPr lvl="1"/>
            <a:r>
              <a:rPr lang="en-US" dirty="0"/>
              <a:t>Use different distances between shapes – pre- active- and post-contact</a:t>
            </a:r>
          </a:p>
          <a:p>
            <a:r>
              <a:rPr lang="en-US" dirty="0"/>
              <a:t>Dataset was created using power point</a:t>
            </a:r>
          </a:p>
          <a:p>
            <a:r>
              <a:rPr lang="en-US" dirty="0"/>
              <a:t>Dataset consists of five experiments with six images in each experiment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CF589-36EE-ADCF-18C7-A8492FF1F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r="9427"/>
          <a:stretch/>
        </p:blipFill>
        <p:spPr>
          <a:xfrm>
            <a:off x="7867436" y="792051"/>
            <a:ext cx="5062994" cy="3510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67E72A-6D2D-6786-05AF-E2D3FC335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7" r="9147"/>
          <a:stretch/>
        </p:blipFill>
        <p:spPr>
          <a:xfrm>
            <a:off x="7867436" y="3202092"/>
            <a:ext cx="5140226" cy="354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8FC1-027A-21FD-5657-F444ACCF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30FA-4299-8DAF-4FAA-BE652AB220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For each experimental dataset:</a:t>
            </a:r>
          </a:p>
          <a:p>
            <a:pPr lvl="1"/>
            <a:r>
              <a:rPr lang="en-US" dirty="0"/>
              <a:t>Identify the best parameters</a:t>
            </a:r>
          </a:p>
          <a:p>
            <a:pPr lvl="1"/>
            <a:r>
              <a:rPr lang="en-US" dirty="0"/>
              <a:t>Run phase congruency for features</a:t>
            </a:r>
          </a:p>
          <a:p>
            <a:pPr lvl="1"/>
            <a:r>
              <a:rPr lang="en-US" dirty="0"/>
              <a:t>Track metrics</a:t>
            </a:r>
          </a:p>
          <a:p>
            <a:r>
              <a:rPr lang="en-US" dirty="0"/>
              <a:t>Metrics to track:</a:t>
            </a:r>
          </a:p>
          <a:p>
            <a:pPr lvl="1"/>
            <a:r>
              <a:rPr lang="en-US" dirty="0"/>
              <a:t>Phase congruency for the image</a:t>
            </a:r>
          </a:p>
          <a:p>
            <a:pPr lvl="1"/>
            <a:r>
              <a:rPr lang="en-US" dirty="0"/>
              <a:t>Note that since we are using idealized images, noise parameters will not be important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750E0-38E3-3988-C6FF-5605F137C5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Parameters to vary:</a:t>
            </a:r>
          </a:p>
          <a:p>
            <a:pPr lvl="1"/>
            <a:r>
              <a:rPr lang="en-US" b="1" i="0" dirty="0" err="1">
                <a:effectLst/>
                <a:latin typeface="Menlo"/>
              </a:rPr>
              <a:t>Mult</a:t>
            </a:r>
            <a:r>
              <a:rPr lang="en-US" b="0" i="0" dirty="0">
                <a:effectLst/>
                <a:latin typeface="Menlo"/>
              </a:rPr>
              <a:t> – scaling factor between successive filters</a:t>
            </a:r>
          </a:p>
          <a:p>
            <a:pPr lvl="2"/>
            <a:r>
              <a:rPr lang="en-US" dirty="0">
                <a:latin typeface="Menlo"/>
              </a:rPr>
              <a:t>Values: 1.5, 2.1 (default), 2.5  </a:t>
            </a:r>
          </a:p>
          <a:p>
            <a:pPr lvl="1"/>
            <a:r>
              <a:rPr lang="en-US" b="1" i="0" dirty="0" err="1">
                <a:effectLst/>
                <a:latin typeface="Menlo"/>
              </a:rPr>
              <a:t>deviationGain</a:t>
            </a:r>
            <a:r>
              <a:rPr lang="en-US" b="0" i="0" dirty="0">
                <a:effectLst/>
                <a:latin typeface="Menlo"/>
              </a:rPr>
              <a:t> – amplification to apply to the calculated phase deviation result, sharpens edges</a:t>
            </a:r>
          </a:p>
          <a:p>
            <a:pPr lvl="2"/>
            <a:r>
              <a:rPr lang="en-US" dirty="0">
                <a:latin typeface="Menlo"/>
              </a:rPr>
              <a:t>Values: 1, 1.5 (default), 2</a:t>
            </a:r>
            <a:endParaRPr lang="en-US" b="0" i="0" dirty="0">
              <a:effectLst/>
              <a:latin typeface="Menlo"/>
            </a:endParaRPr>
          </a:p>
          <a:p>
            <a:pPr marL="3240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6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2ACB-DA3C-06CD-935C-72FA90C7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Experiment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BD421-D12A-9E34-1FA0-EADF5A544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528833" cy="3678303"/>
          </a:xfrm>
        </p:spPr>
        <p:txBody>
          <a:bodyPr/>
          <a:lstStyle/>
          <a:p>
            <a:r>
              <a:rPr lang="en-US" dirty="0"/>
              <a:t>Line edges</a:t>
            </a:r>
          </a:p>
          <a:p>
            <a:r>
              <a:rPr lang="en-US" dirty="0"/>
              <a:t>Best Parameters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: 1.5</a:t>
            </a:r>
          </a:p>
          <a:p>
            <a:pPr lvl="1"/>
            <a:r>
              <a:rPr lang="en-US" dirty="0" err="1"/>
              <a:t>deviationGain</a:t>
            </a:r>
            <a:r>
              <a:rPr lang="en-US" dirty="0"/>
              <a:t>: 1.5, 1</a:t>
            </a:r>
          </a:p>
          <a:p>
            <a:pPr lvl="1"/>
            <a:r>
              <a:rPr lang="en-US" dirty="0"/>
              <a:t>Higher values of both parameters result in poorer edge detection in this case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While some interference occurs, the edges are still present in all test cases for both squares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82D00-40F1-410F-CE25-D0B86D42D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r="9427"/>
          <a:stretch/>
        </p:blipFill>
        <p:spPr>
          <a:xfrm>
            <a:off x="8506653" y="3330193"/>
            <a:ext cx="4703464" cy="3261661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05BB4E24-3B0F-1BEA-8CB1-695CC7C80C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18635" r="32124"/>
          <a:stretch/>
        </p:blipFill>
        <p:spPr>
          <a:xfrm>
            <a:off x="9268964" y="1925971"/>
            <a:ext cx="2452680" cy="1980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F18648-76F6-C90C-CC32-4B159A2DD2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7484" r="25129"/>
          <a:stretch/>
        </p:blipFill>
        <p:spPr>
          <a:xfrm>
            <a:off x="6419732" y="1925971"/>
            <a:ext cx="2452680" cy="198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4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9543-A7DC-F9BC-1879-E4EAA705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Experiment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D3B7E-A7F5-3B0C-FF37-5905EA35C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765058" cy="3678303"/>
          </a:xfrm>
        </p:spPr>
        <p:txBody>
          <a:bodyPr/>
          <a:lstStyle/>
          <a:p>
            <a:r>
              <a:rPr lang="en-US" dirty="0"/>
              <a:t>Step Edges</a:t>
            </a:r>
          </a:p>
          <a:p>
            <a:r>
              <a:rPr lang="en-US" dirty="0"/>
              <a:t>Best Parameters: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: 1.5</a:t>
            </a:r>
          </a:p>
          <a:p>
            <a:pPr lvl="1"/>
            <a:r>
              <a:rPr lang="en-US" dirty="0" err="1"/>
              <a:t>deviationGain</a:t>
            </a:r>
            <a:r>
              <a:rPr lang="en-US" dirty="0"/>
              <a:t>: 1</a:t>
            </a:r>
          </a:p>
          <a:p>
            <a:pPr lvl="1"/>
            <a:r>
              <a:rPr lang="en-US" dirty="0"/>
              <a:t>Again, high values result in worse results. Deviation gain has the greatest impact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Both squares show degraded edge detection, but the stationary square experiences it a greater degree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D4C77-4297-9AEC-5B0C-0CA048B3C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7" r="9147"/>
          <a:stretch/>
        </p:blipFill>
        <p:spPr>
          <a:xfrm>
            <a:off x="9053547" y="3504104"/>
            <a:ext cx="4329238" cy="2981613"/>
          </a:xfrm>
          <a:prstGeom prst="rect">
            <a:avLst/>
          </a:prstGeom>
        </p:spPr>
      </p:pic>
      <p:pic>
        <p:nvPicPr>
          <p:cNvPr id="9" name="Picture 8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210D5E63-F84D-50EB-FD5E-0CAB1C17BE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7" t="15052" r="35583" b="-1"/>
          <a:stretch/>
        </p:blipFill>
        <p:spPr>
          <a:xfrm>
            <a:off x="9393383" y="1963080"/>
            <a:ext cx="2217424" cy="2034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6D1DF8-D683-F779-4E60-D6F51D2A9A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9" t="29221" r="38413" b="-1"/>
          <a:stretch/>
        </p:blipFill>
        <p:spPr>
          <a:xfrm>
            <a:off x="6589222" y="1963080"/>
            <a:ext cx="2331322" cy="192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14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415</TotalTime>
  <Words>1020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Cambria Math</vt:lpstr>
      <vt:lpstr>Gill Sans MT</vt:lpstr>
      <vt:lpstr>Menlo</vt:lpstr>
      <vt:lpstr>Wingdings 2</vt:lpstr>
      <vt:lpstr>Dividend</vt:lpstr>
      <vt:lpstr>Phase congruency for Edge Detection of touching objects</vt:lpstr>
      <vt:lpstr>Motivation</vt:lpstr>
      <vt:lpstr>Review of Phase Congruency</vt:lpstr>
      <vt:lpstr>Phase Congruency Implementation</vt:lpstr>
      <vt:lpstr>Method</vt:lpstr>
      <vt:lpstr>Dataset Creation</vt:lpstr>
      <vt:lpstr>Experimental Set-up</vt:lpstr>
      <vt:lpstr>Results: Experiment 1</vt:lpstr>
      <vt:lpstr>Results: Experiment 2</vt:lpstr>
      <vt:lpstr>Results: Experiment 3</vt:lpstr>
      <vt:lpstr>Results: Experiment 4</vt:lpstr>
      <vt:lpstr>Results: Experiment 5</vt:lpstr>
      <vt:lpstr>Discussion</vt:lpstr>
      <vt:lpstr>Future Work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congruency for Edge Detection of touching objects</dc:title>
  <dc:creator>sequoiaandrade@gmail.com</dc:creator>
  <cp:lastModifiedBy>sequoiaandrade@gmail.com</cp:lastModifiedBy>
  <cp:revision>1</cp:revision>
  <dcterms:created xsi:type="dcterms:W3CDTF">2022-11-05T20:34:12Z</dcterms:created>
  <dcterms:modified xsi:type="dcterms:W3CDTF">2022-11-11T01:50:15Z</dcterms:modified>
</cp:coreProperties>
</file>