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3CD4E-A29D-4E6C-A9ED-7BCE29C5127C}" v="18" dt="2022-10-13T03:47:25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quoiaandrade@gmail.com" userId="0df6f9c7e91e2f1d" providerId="LiveId" clId="{8983CD4E-A29D-4E6C-A9ED-7BCE29C5127C}"/>
    <pc:docChg chg="undo custSel addSld modSld sldOrd">
      <pc:chgData name="sequoiaandrade@gmail.com" userId="0df6f9c7e91e2f1d" providerId="LiveId" clId="{8983CD4E-A29D-4E6C-A9ED-7BCE29C5127C}" dt="2022-10-13T03:48:36.216" v="1816" actId="313"/>
      <pc:docMkLst>
        <pc:docMk/>
      </pc:docMkLst>
      <pc:sldChg chg="addSp delSp modSp mod">
        <pc:chgData name="sequoiaandrade@gmail.com" userId="0df6f9c7e91e2f1d" providerId="LiveId" clId="{8983CD4E-A29D-4E6C-A9ED-7BCE29C5127C}" dt="2022-10-13T03:47:40.851" v="1680" actId="1076"/>
        <pc:sldMkLst>
          <pc:docMk/>
          <pc:sldMk cId="1942489463" sldId="257"/>
        </pc:sldMkLst>
        <pc:spChg chg="mod">
          <ac:chgData name="sequoiaandrade@gmail.com" userId="0df6f9c7e91e2f1d" providerId="LiveId" clId="{8983CD4E-A29D-4E6C-A9ED-7BCE29C5127C}" dt="2022-10-12T03:37:16.345" v="628" actId="20577"/>
          <ac:spMkLst>
            <pc:docMk/>
            <pc:sldMk cId="1942489463" sldId="257"/>
            <ac:spMk id="2" creationId="{26F6B8A1-FAAA-CC44-0980-CD409F073A11}"/>
          </ac:spMkLst>
        </pc:spChg>
        <pc:spChg chg="mod">
          <ac:chgData name="sequoiaandrade@gmail.com" userId="0df6f9c7e91e2f1d" providerId="LiveId" clId="{8983CD4E-A29D-4E6C-A9ED-7BCE29C5127C}" dt="2022-10-13T03:46:51.432" v="1669" actId="27636"/>
          <ac:spMkLst>
            <pc:docMk/>
            <pc:sldMk cId="1942489463" sldId="257"/>
            <ac:spMk id="3" creationId="{D4F6AD97-EE2D-1E57-8945-0C2217EA0A59}"/>
          </ac:spMkLst>
        </pc:spChg>
        <pc:spChg chg="add mod">
          <ac:chgData name="sequoiaandrade@gmail.com" userId="0df6f9c7e91e2f1d" providerId="LiveId" clId="{8983CD4E-A29D-4E6C-A9ED-7BCE29C5127C}" dt="2022-10-13T03:47:40.851" v="1680" actId="1076"/>
          <ac:spMkLst>
            <pc:docMk/>
            <pc:sldMk cId="1942489463" sldId="257"/>
            <ac:spMk id="9" creationId="{3487A5D6-3ED7-7232-DC67-AE385FB392BE}"/>
          </ac:spMkLst>
        </pc:spChg>
        <pc:picChg chg="add mod">
          <ac:chgData name="sequoiaandrade@gmail.com" userId="0df6f9c7e91e2f1d" providerId="LiveId" clId="{8983CD4E-A29D-4E6C-A9ED-7BCE29C5127C}" dt="2022-10-13T03:46:54.455" v="1670" actId="1076"/>
          <ac:picMkLst>
            <pc:docMk/>
            <pc:sldMk cId="1942489463" sldId="257"/>
            <ac:picMk id="4" creationId="{F2187E03-5728-02D1-AB0A-1190F7F26649}"/>
          </ac:picMkLst>
        </pc:picChg>
        <pc:picChg chg="add del mod">
          <ac:chgData name="sequoiaandrade@gmail.com" userId="0df6f9c7e91e2f1d" providerId="LiveId" clId="{8983CD4E-A29D-4E6C-A9ED-7BCE29C5127C}" dt="2022-10-13T03:47:01.775" v="1672"/>
          <ac:picMkLst>
            <pc:docMk/>
            <pc:sldMk cId="1942489463" sldId="257"/>
            <ac:picMk id="5" creationId="{0780DE19-0FB9-3E5F-8FE8-ECE820C2610B}"/>
          </ac:picMkLst>
        </pc:picChg>
        <pc:picChg chg="add del mod">
          <ac:chgData name="sequoiaandrade@gmail.com" userId="0df6f9c7e91e2f1d" providerId="LiveId" clId="{8983CD4E-A29D-4E6C-A9ED-7BCE29C5127C}" dt="2022-10-13T03:47:08.953" v="1674"/>
          <ac:picMkLst>
            <pc:docMk/>
            <pc:sldMk cId="1942489463" sldId="257"/>
            <ac:picMk id="6" creationId="{7AF657ED-9128-8041-EB10-321765859AA0}"/>
          </ac:picMkLst>
        </pc:picChg>
        <pc:picChg chg="add del mod">
          <ac:chgData name="sequoiaandrade@gmail.com" userId="0df6f9c7e91e2f1d" providerId="LiveId" clId="{8983CD4E-A29D-4E6C-A9ED-7BCE29C5127C}" dt="2022-10-13T03:47:25.242" v="1678"/>
          <ac:picMkLst>
            <pc:docMk/>
            <pc:sldMk cId="1942489463" sldId="257"/>
            <ac:picMk id="7" creationId="{3BA258DA-D7DF-0C1A-E8F5-749AC83BB2CE}"/>
          </ac:picMkLst>
        </pc:picChg>
      </pc:sldChg>
      <pc:sldChg chg="addSp delSp modSp mod ord modClrScheme chgLayout">
        <pc:chgData name="sequoiaandrade@gmail.com" userId="0df6f9c7e91e2f1d" providerId="LiveId" clId="{8983CD4E-A29D-4E6C-A9ED-7BCE29C5127C}" dt="2022-10-13T03:47:18.449" v="1676" actId="1076"/>
        <pc:sldMkLst>
          <pc:docMk/>
          <pc:sldMk cId="2375455768" sldId="258"/>
        </pc:sldMkLst>
        <pc:spChg chg="mod ord">
          <ac:chgData name="sequoiaandrade@gmail.com" userId="0df6f9c7e91e2f1d" providerId="LiveId" clId="{8983CD4E-A29D-4E6C-A9ED-7BCE29C5127C}" dt="2022-10-12T03:52:45.616" v="1508" actId="700"/>
          <ac:spMkLst>
            <pc:docMk/>
            <pc:sldMk cId="2375455768" sldId="258"/>
            <ac:spMk id="2" creationId="{8223627C-CA87-27A0-E05E-F4F4E5A7C871}"/>
          </ac:spMkLst>
        </pc:spChg>
        <pc:spChg chg="mod ord">
          <ac:chgData name="sequoiaandrade@gmail.com" userId="0df6f9c7e91e2f1d" providerId="LiveId" clId="{8983CD4E-A29D-4E6C-A9ED-7BCE29C5127C}" dt="2022-10-12T03:58:03.265" v="1543" actId="27636"/>
          <ac:spMkLst>
            <pc:docMk/>
            <pc:sldMk cId="2375455768" sldId="258"/>
            <ac:spMk id="3" creationId="{2B5E0180-505A-2FC1-737A-420528C332E3}"/>
          </ac:spMkLst>
        </pc:spChg>
        <pc:spChg chg="add del mod ord">
          <ac:chgData name="sequoiaandrade@gmail.com" userId="0df6f9c7e91e2f1d" providerId="LiveId" clId="{8983CD4E-A29D-4E6C-A9ED-7BCE29C5127C}" dt="2022-10-12T03:55:03.690" v="1518"/>
          <ac:spMkLst>
            <pc:docMk/>
            <pc:sldMk cId="2375455768" sldId="258"/>
            <ac:spMk id="4" creationId="{D8976E00-55E3-AFB4-4F8C-59F29AF57799}"/>
          </ac:spMkLst>
        </pc:spChg>
        <pc:spChg chg="add mod">
          <ac:chgData name="sequoiaandrade@gmail.com" userId="0df6f9c7e91e2f1d" providerId="LiveId" clId="{8983CD4E-A29D-4E6C-A9ED-7BCE29C5127C}" dt="2022-10-12T03:57:49.643" v="1537" actId="1076"/>
          <ac:spMkLst>
            <pc:docMk/>
            <pc:sldMk cId="2375455768" sldId="258"/>
            <ac:spMk id="5" creationId="{A77322FE-1F2E-71C7-7C35-1D3908547530}"/>
          </ac:spMkLst>
        </pc:spChg>
        <pc:spChg chg="add mod">
          <ac:chgData name="sequoiaandrade@gmail.com" userId="0df6f9c7e91e2f1d" providerId="LiveId" clId="{8983CD4E-A29D-4E6C-A9ED-7BCE29C5127C}" dt="2022-10-13T03:47:18.449" v="1676" actId="1076"/>
          <ac:spMkLst>
            <pc:docMk/>
            <pc:sldMk cId="2375455768" sldId="258"/>
            <ac:spMk id="7" creationId="{7AA0D6AE-C9FA-33A2-7956-2D70581A29AD}"/>
          </ac:spMkLst>
        </pc:spChg>
        <pc:picChg chg="add mod">
          <ac:chgData name="sequoiaandrade@gmail.com" userId="0df6f9c7e91e2f1d" providerId="LiveId" clId="{8983CD4E-A29D-4E6C-A9ED-7BCE29C5127C}" dt="2022-10-12T03:58:09.908" v="1545" actId="1076"/>
          <ac:picMkLst>
            <pc:docMk/>
            <pc:sldMk cId="2375455768" sldId="258"/>
            <ac:picMk id="6" creationId="{B781AB25-8D88-B7D9-6463-90ED3280B0B8}"/>
          </ac:picMkLst>
        </pc:picChg>
        <pc:picChg chg="add mod">
          <ac:chgData name="sequoiaandrade@gmail.com" userId="0df6f9c7e91e2f1d" providerId="LiveId" clId="{8983CD4E-A29D-4E6C-A9ED-7BCE29C5127C}" dt="2022-10-12T03:58:15.827" v="1547" actId="1076"/>
          <ac:picMkLst>
            <pc:docMk/>
            <pc:sldMk cId="2375455768" sldId="258"/>
            <ac:picMk id="1026" creationId="{10792678-D234-03E2-6597-E18137242632}"/>
          </ac:picMkLst>
        </pc:picChg>
      </pc:sldChg>
      <pc:sldChg chg="modSp new mod">
        <pc:chgData name="sequoiaandrade@gmail.com" userId="0df6f9c7e91e2f1d" providerId="LiveId" clId="{8983CD4E-A29D-4E6C-A9ED-7BCE29C5127C}" dt="2022-10-13T03:48:36.216" v="1816" actId="313"/>
        <pc:sldMkLst>
          <pc:docMk/>
          <pc:sldMk cId="2371244344" sldId="259"/>
        </pc:sldMkLst>
        <pc:spChg chg="mod">
          <ac:chgData name="sequoiaandrade@gmail.com" userId="0df6f9c7e91e2f1d" providerId="LiveId" clId="{8983CD4E-A29D-4E6C-A9ED-7BCE29C5127C}" dt="2022-10-12T03:49:56.304" v="1353" actId="20577"/>
          <ac:spMkLst>
            <pc:docMk/>
            <pc:sldMk cId="2371244344" sldId="259"/>
            <ac:spMk id="2" creationId="{61AC9B1A-A037-E417-60D7-E1C73BA7AE80}"/>
          </ac:spMkLst>
        </pc:spChg>
        <pc:spChg chg="mod">
          <ac:chgData name="sequoiaandrade@gmail.com" userId="0df6f9c7e91e2f1d" providerId="LiveId" clId="{8983CD4E-A29D-4E6C-A9ED-7BCE29C5127C}" dt="2022-10-13T03:48:36.216" v="1816" actId="313"/>
          <ac:spMkLst>
            <pc:docMk/>
            <pc:sldMk cId="2371244344" sldId="259"/>
            <ac:spMk id="3" creationId="{F1FD1494-68FB-6FF1-C86B-A082F676610E}"/>
          </ac:spMkLst>
        </pc:spChg>
      </pc:sldChg>
      <pc:sldChg chg="modSp new mod">
        <pc:chgData name="sequoiaandrade@gmail.com" userId="0df6f9c7e91e2f1d" providerId="LiveId" clId="{8983CD4E-A29D-4E6C-A9ED-7BCE29C5127C}" dt="2022-10-12T04:02:35.462" v="1646" actId="207"/>
        <pc:sldMkLst>
          <pc:docMk/>
          <pc:sldMk cId="1605335219" sldId="260"/>
        </pc:sldMkLst>
        <pc:spChg chg="mod">
          <ac:chgData name="sequoiaandrade@gmail.com" userId="0df6f9c7e91e2f1d" providerId="LiveId" clId="{8983CD4E-A29D-4E6C-A9ED-7BCE29C5127C}" dt="2022-10-12T03:58:25.767" v="1558" actId="20577"/>
          <ac:spMkLst>
            <pc:docMk/>
            <pc:sldMk cId="1605335219" sldId="260"/>
            <ac:spMk id="2" creationId="{4A8F94A4-456C-23BC-DCD0-1D1A00DED5DE}"/>
          </ac:spMkLst>
        </pc:spChg>
        <pc:spChg chg="mod">
          <ac:chgData name="sequoiaandrade@gmail.com" userId="0df6f9c7e91e2f1d" providerId="LiveId" clId="{8983CD4E-A29D-4E6C-A9ED-7BCE29C5127C}" dt="2022-10-12T04:02:35.462" v="1646" actId="207"/>
          <ac:spMkLst>
            <pc:docMk/>
            <pc:sldMk cId="1605335219" sldId="260"/>
            <ac:spMk id="3" creationId="{51B20A24-8961-4D53-EDB4-52979B1B98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A758CE-461B-407D-8F14-932835B925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BE783D-E907-4454-8ADD-61173BC9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8CE-461B-407D-8F14-932835B925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3D-E907-4454-8ADD-61173BC9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6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A758CE-461B-407D-8F14-932835B925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BE783D-E907-4454-8ADD-61173BC9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1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8CE-461B-407D-8F14-932835B925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7BE783D-E907-4454-8ADD-61173BC9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A758CE-461B-407D-8F14-932835B925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BE783D-E907-4454-8ADD-61173BC9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8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8CE-461B-407D-8F14-932835B925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3D-E907-4454-8ADD-61173BC9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8CE-461B-407D-8F14-932835B925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3D-E907-4454-8ADD-61173BC9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1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8CE-461B-407D-8F14-932835B925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3D-E907-4454-8ADD-61173BC904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8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8CE-461B-407D-8F14-932835B925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3D-E907-4454-8ADD-61173BC9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A758CE-461B-407D-8F14-932835B925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BE783D-E907-4454-8ADD-61173BC9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8CE-461B-407D-8F14-932835B925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3D-E907-4454-8ADD-61173BC9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9A758CE-461B-407D-8F14-932835B925D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7BE783D-E907-4454-8ADD-61173BC90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48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erkovesi.com/matlabfns/" TargetMode="External"/><Relationship Id="rId2" Type="http://schemas.openxmlformats.org/officeDocument/2006/relationships/hyperlink" Target="https://kaiserscience.wordpress.com/physics/waves/interference-and-superposi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help/vision/tracking-and-motion-estim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7460-A0B6-5B6E-65F8-E5BC5D33F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plan: Edge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84B28-78E8-4872-9F0A-4EF0C606B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Sequoia Andrade</a:t>
            </a:r>
          </a:p>
        </p:txBody>
      </p:sp>
    </p:spTree>
    <p:extLst>
      <p:ext uri="{BB962C8B-B14F-4D97-AF65-F5344CB8AC3E}">
        <p14:creationId xmlns:p14="http://schemas.microsoft.com/office/powerpoint/2010/main" val="259631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627C-CA87-27A0-E05E-F4F4E5A7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0180-505A-2FC1-737A-420528C33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6579262" cy="36330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Look into edge detection, and in particular phase congruency, where two or more parasites are touching</a:t>
            </a:r>
          </a:p>
          <a:p>
            <a:r>
              <a:rPr lang="en-US" dirty="0"/>
              <a:t>Idea: Where two objects touch is an instance of interference between their two Fourier series</a:t>
            </a:r>
          </a:p>
          <a:p>
            <a:pPr lvl="1"/>
            <a:r>
              <a:rPr lang="en-US" sz="1700" dirty="0"/>
              <a:t>Constructive interference: </a:t>
            </a:r>
          </a:p>
          <a:p>
            <a:pPr lvl="2"/>
            <a:r>
              <a:rPr lang="en-US" sz="1700" dirty="0"/>
              <a:t>Edge is more defined </a:t>
            </a:r>
          </a:p>
          <a:p>
            <a:pPr lvl="2"/>
            <a:r>
              <a:rPr lang="en-US" sz="1700" dirty="0"/>
              <a:t>Phase congruency is in the same direction for both objects</a:t>
            </a:r>
          </a:p>
          <a:p>
            <a:pPr lvl="1"/>
            <a:r>
              <a:rPr lang="en-US" sz="1700" dirty="0"/>
              <a:t>Destructive interference:</a:t>
            </a:r>
          </a:p>
          <a:p>
            <a:pPr lvl="2"/>
            <a:r>
              <a:rPr lang="en-US" sz="1700" dirty="0"/>
              <a:t>Edge is missing or less defined</a:t>
            </a:r>
          </a:p>
          <a:p>
            <a:pPr lvl="2"/>
            <a:r>
              <a:rPr lang="en-US" sz="1700" dirty="0"/>
              <a:t>Phase congruency is in the opposite direction for the objects</a:t>
            </a:r>
          </a:p>
          <a:p>
            <a:r>
              <a:rPr lang="en-US" dirty="0"/>
              <a:t>Need to track the phase congruency pre-, active-, post- contact</a:t>
            </a:r>
          </a:p>
        </p:txBody>
      </p:sp>
      <p:pic>
        <p:nvPicPr>
          <p:cNvPr id="1026" name="Picture 2" descr="Interference and superposition « KaiserScience">
            <a:extLst>
              <a:ext uri="{FF2B5EF4-FFF2-40B4-BE49-F238E27FC236}">
                <a16:creationId xmlns:a16="http://schemas.microsoft.com/office/drawing/2014/main" id="{10792678-D234-03E2-6597-E181372426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93" y="2043337"/>
            <a:ext cx="3346939" cy="24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7322FE-1F2E-71C7-7C35-1D3908547530}"/>
              </a:ext>
            </a:extLst>
          </p:cNvPr>
          <p:cNvSpPr txBox="1"/>
          <p:nvPr/>
        </p:nvSpPr>
        <p:spPr>
          <a:xfrm>
            <a:off x="7488700" y="2043337"/>
            <a:ext cx="4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1AB25-8D88-B7D9-6463-90ED3280B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85" y="4303681"/>
            <a:ext cx="3205356" cy="2216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A0D6AE-C9FA-33A2-7956-2D70581A29AD}"/>
              </a:ext>
            </a:extLst>
          </p:cNvPr>
          <p:cNvSpPr txBox="1"/>
          <p:nvPr/>
        </p:nvSpPr>
        <p:spPr>
          <a:xfrm>
            <a:off x="7484332" y="4306066"/>
            <a:ext cx="4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37545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B8A1-FAAA-CC44-0980-CD409F07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AD97-EE2D-1E57-8945-0C2217EA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935987" cy="3678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Implement phase congruency edge detection:</a:t>
            </a:r>
          </a:p>
          <a:p>
            <a:pPr lvl="1"/>
            <a:r>
              <a:rPr lang="en-US" dirty="0"/>
              <a:t>Use Peter </a:t>
            </a:r>
            <a:r>
              <a:rPr lang="en-US" dirty="0" err="1"/>
              <a:t>Kovesi’s</a:t>
            </a:r>
            <a:r>
              <a:rPr lang="en-US" dirty="0"/>
              <a:t> code [3]</a:t>
            </a:r>
          </a:p>
          <a:p>
            <a:pPr lvl="1"/>
            <a:r>
              <a:rPr lang="en-US" dirty="0"/>
              <a:t>Experiment with different parameters:</a:t>
            </a:r>
          </a:p>
          <a:p>
            <a:pPr lvl="2"/>
            <a:r>
              <a:rPr lang="en-US" dirty="0"/>
              <a:t>Different wavelets for parasites in contact?</a:t>
            </a:r>
          </a:p>
          <a:p>
            <a:pPr lvl="2"/>
            <a:r>
              <a:rPr lang="en-US" dirty="0"/>
              <a:t>Variable thresholding?</a:t>
            </a:r>
          </a:p>
          <a:p>
            <a:r>
              <a:rPr lang="en-US" dirty="0"/>
              <a:t>Identify individual parasites through edge detection</a:t>
            </a:r>
          </a:p>
          <a:p>
            <a:r>
              <a:rPr lang="en-US" dirty="0"/>
              <a:t>Track parasites throughout a video</a:t>
            </a:r>
          </a:p>
          <a:p>
            <a:r>
              <a:rPr lang="en-US" dirty="0"/>
              <a:t>Record phase congruency data for parasites pre-, active-, and post- contact</a:t>
            </a:r>
          </a:p>
          <a:p>
            <a:r>
              <a:rPr lang="en-US" dirty="0"/>
              <a:t>Analyze data via time series</a:t>
            </a:r>
          </a:p>
          <a:p>
            <a:pPr lvl="1"/>
            <a:r>
              <a:rPr lang="en-US" dirty="0"/>
              <a:t>Changes in congruency magnitude and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87E03-5728-02D1-AB0A-1190F7F2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333" y="2178185"/>
            <a:ext cx="5321850" cy="3680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87A5D6-3ED7-7232-DC67-AE385FB392BE}"/>
              </a:ext>
            </a:extLst>
          </p:cNvPr>
          <p:cNvSpPr txBox="1"/>
          <p:nvPr/>
        </p:nvSpPr>
        <p:spPr>
          <a:xfrm>
            <a:off x="11282556" y="5786512"/>
            <a:ext cx="609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94248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9B1A-A037-E417-60D7-E1C73BA7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1494-68FB-6FF1-C86B-A082F676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Parasite images</a:t>
            </a:r>
          </a:p>
          <a:p>
            <a:pPr lvl="1"/>
            <a:r>
              <a:rPr lang="en-US" dirty="0"/>
              <a:t>Use for experimenting with phase congruency parameters</a:t>
            </a:r>
          </a:p>
          <a:p>
            <a:r>
              <a:rPr lang="en-US" dirty="0"/>
              <a:t>Parasite videos</a:t>
            </a:r>
          </a:p>
          <a:p>
            <a:pPr lvl="1"/>
            <a:r>
              <a:rPr lang="en-US" dirty="0"/>
              <a:t>Use for </a:t>
            </a:r>
            <a:r>
              <a:rPr lang="en-US"/>
              <a:t>tracking parasites </a:t>
            </a:r>
            <a:r>
              <a:rPr lang="en-US" dirty="0"/>
              <a:t>pre-, active-, and post-contact</a:t>
            </a:r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Vision toolkit for parasite tracking [4]</a:t>
            </a:r>
          </a:p>
        </p:txBody>
      </p:sp>
    </p:spTree>
    <p:extLst>
      <p:ext uri="{BB962C8B-B14F-4D97-AF65-F5344CB8AC3E}">
        <p14:creationId xmlns:p14="http://schemas.microsoft.com/office/powerpoint/2010/main" val="237124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94A4-456C-23BC-DCD0-1D1A00DE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0A24-8961-4D53-EDB4-52979B1B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[1]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https://kaiserscience.wordpress.com/physics/waves/interference-and-superposition/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[2] </a:t>
            </a:r>
            <a:r>
              <a:rPr lang="en-US" b="0" i="0" dirty="0" err="1">
                <a:solidFill>
                  <a:schemeClr val="accent1"/>
                </a:solidFill>
                <a:effectLst/>
              </a:rPr>
              <a:t>Asarnow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, D.E., &amp; Singh, R. (2013). Segmenting the Etiological Agent of Schistosomiasis for High-Content Screening. </a:t>
            </a:r>
            <a:r>
              <a:rPr lang="en-US" b="0" i="1" dirty="0">
                <a:solidFill>
                  <a:schemeClr val="accent1"/>
                </a:solidFill>
                <a:effectLst/>
              </a:rPr>
              <a:t>IEEE Transactions on Medical Imaging, 32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, 1007-1018.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[3] 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https://www.peterkovesi.com/matlabfns/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[4] </a:t>
            </a: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https://www.mathworks.com/help/vision/tracking-and-motion-estimation.html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53352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45</TotalTime>
  <Words>280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Project plan: Edge detection</vt:lpstr>
      <vt:lpstr>Motivation</vt:lpstr>
      <vt:lpstr>Method</vt:lpstr>
      <vt:lpstr>Materials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plan: Edge detection</dc:title>
  <dc:creator>sequoiaandrade@gmail.com</dc:creator>
  <cp:lastModifiedBy>sequoiaandrade@gmail.com</cp:lastModifiedBy>
  <cp:revision>1</cp:revision>
  <dcterms:created xsi:type="dcterms:W3CDTF">2022-10-11T04:20:08Z</dcterms:created>
  <dcterms:modified xsi:type="dcterms:W3CDTF">2022-10-13T03:48:36Z</dcterms:modified>
</cp:coreProperties>
</file>