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quoiaandrade@gmail.com" userId="0df6f9c7e91e2f1d" providerId="LiveId" clId="{8470F5C4-82C2-4194-A183-76042E86B824}"/>
    <pc:docChg chg="undo custSel addSld modSld">
      <pc:chgData name="sequoiaandrade@gmail.com" userId="0df6f9c7e91e2f1d" providerId="LiveId" clId="{8470F5C4-82C2-4194-A183-76042E86B824}" dt="2022-12-10T00:06:33.154" v="208" actId="20577"/>
      <pc:docMkLst>
        <pc:docMk/>
      </pc:docMkLst>
      <pc:sldChg chg="modSp new mod">
        <pc:chgData name="sequoiaandrade@gmail.com" userId="0df6f9c7e91e2f1d" providerId="LiveId" clId="{8470F5C4-82C2-4194-A183-76042E86B824}" dt="2022-12-09T06:00:29.063" v="111" actId="20577"/>
        <pc:sldMkLst>
          <pc:docMk/>
          <pc:sldMk cId="3800948702" sldId="264"/>
        </pc:sldMkLst>
        <pc:spChg chg="mod">
          <ac:chgData name="sequoiaandrade@gmail.com" userId="0df6f9c7e91e2f1d" providerId="LiveId" clId="{8470F5C4-82C2-4194-A183-76042E86B824}" dt="2022-12-09T06:00:01.258" v="4" actId="20577"/>
          <ac:spMkLst>
            <pc:docMk/>
            <pc:sldMk cId="3800948702" sldId="264"/>
            <ac:spMk id="2" creationId="{AAFDBABA-103F-A962-713B-97A10656C765}"/>
          </ac:spMkLst>
        </pc:spChg>
        <pc:spChg chg="mod">
          <ac:chgData name="sequoiaandrade@gmail.com" userId="0df6f9c7e91e2f1d" providerId="LiveId" clId="{8470F5C4-82C2-4194-A183-76042E86B824}" dt="2022-12-09T06:00:29.063" v="111" actId="20577"/>
          <ac:spMkLst>
            <pc:docMk/>
            <pc:sldMk cId="3800948702" sldId="264"/>
            <ac:spMk id="3" creationId="{E52D8312-8CD1-1B9F-49F1-3EE8F101002D}"/>
          </ac:spMkLst>
        </pc:spChg>
      </pc:sldChg>
      <pc:sldChg chg="modSp new mod">
        <pc:chgData name="sequoiaandrade@gmail.com" userId="0df6f9c7e91e2f1d" providerId="LiveId" clId="{8470F5C4-82C2-4194-A183-76042E86B824}" dt="2022-12-10T00:06:33.154" v="208" actId="20577"/>
        <pc:sldMkLst>
          <pc:docMk/>
          <pc:sldMk cId="4291136869" sldId="265"/>
        </pc:sldMkLst>
        <pc:spChg chg="mod">
          <ac:chgData name="sequoiaandrade@gmail.com" userId="0df6f9c7e91e2f1d" providerId="LiveId" clId="{8470F5C4-82C2-4194-A183-76042E86B824}" dt="2022-12-10T00:06:02.057" v="116" actId="20577"/>
          <ac:spMkLst>
            <pc:docMk/>
            <pc:sldMk cId="4291136869" sldId="265"/>
            <ac:spMk id="2" creationId="{EDCC0B0C-A2F3-0D33-77F8-5C1D35177F16}"/>
          </ac:spMkLst>
        </pc:spChg>
        <pc:spChg chg="mod">
          <ac:chgData name="sequoiaandrade@gmail.com" userId="0df6f9c7e91e2f1d" providerId="LiveId" clId="{8470F5C4-82C2-4194-A183-76042E86B824}" dt="2022-12-10T00:06:33.154" v="208" actId="20577"/>
          <ac:spMkLst>
            <pc:docMk/>
            <pc:sldMk cId="4291136869" sldId="265"/>
            <ac:spMk id="3" creationId="{18D0FDA1-F029-A301-6CDD-52586AFA34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C3D3FED-89E1-4FD2-A927-1F443DD707F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26D25B9-9ACF-493D-A2C0-5DCF75C6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5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3FED-89E1-4FD2-A927-1F443DD707F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5B9-9ACF-493D-A2C0-5DCF75C6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3FED-89E1-4FD2-A927-1F443DD707F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5B9-9ACF-493D-A2C0-5DCF75C6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44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3FED-89E1-4FD2-A927-1F443DD707F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5B9-9ACF-493D-A2C0-5DCF75C6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26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3FED-89E1-4FD2-A927-1F443DD707F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5B9-9ACF-493D-A2C0-5DCF75C6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6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3FED-89E1-4FD2-A927-1F443DD707F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5B9-9ACF-493D-A2C0-5DCF75C6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83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3FED-89E1-4FD2-A927-1F443DD707F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5B9-9ACF-493D-A2C0-5DCF75C6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05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C3D3FED-89E1-4FD2-A927-1F443DD707F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5B9-9ACF-493D-A2C0-5DCF75C6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6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C3D3FED-89E1-4FD2-A927-1F443DD707F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5B9-9ACF-493D-A2C0-5DCF75C6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5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3FED-89E1-4FD2-A927-1F443DD707F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5B9-9ACF-493D-A2C0-5DCF75C6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2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3FED-89E1-4FD2-A927-1F443DD707F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5B9-9ACF-493D-A2C0-5DCF75C6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2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3FED-89E1-4FD2-A927-1F443DD707F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5B9-9ACF-493D-A2C0-5DCF75C6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3FED-89E1-4FD2-A927-1F443DD707F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5B9-9ACF-493D-A2C0-5DCF75C6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7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3FED-89E1-4FD2-A927-1F443DD707F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5B9-9ACF-493D-A2C0-5DCF75C6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3FED-89E1-4FD2-A927-1F443DD707F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5B9-9ACF-493D-A2C0-5DCF75C6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9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3FED-89E1-4FD2-A927-1F443DD707F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5B9-9ACF-493D-A2C0-5DCF75C6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0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3FED-89E1-4FD2-A927-1F443DD707F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25B9-9ACF-493D-A2C0-5DCF75C6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6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C3D3FED-89E1-4FD2-A927-1F443DD707F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26D25B9-9ACF-493D-A2C0-5DCF75C6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1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0F8A-131F-C744-0437-13DB54A67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Veterinary 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E73EE-A193-0428-7110-BD39877B3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Sequoia Andrade</a:t>
            </a:r>
          </a:p>
        </p:txBody>
      </p:sp>
    </p:spTree>
    <p:extLst>
      <p:ext uri="{BB962C8B-B14F-4D97-AF65-F5344CB8AC3E}">
        <p14:creationId xmlns:p14="http://schemas.microsoft.com/office/powerpoint/2010/main" val="217503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906D-5C0B-7547-3096-2D2C068C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43368-E080-F14F-A13F-A53CE2E5A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39D8-19A0-4825-D587-BA48A4FB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1C3A-C994-BCAC-0FBB-07B37189C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Requirements</a:t>
            </a:r>
          </a:p>
          <a:p>
            <a:r>
              <a:rPr lang="en-US" dirty="0"/>
              <a:t>ER Diagram</a:t>
            </a:r>
          </a:p>
          <a:p>
            <a:r>
              <a:rPr lang="en-US" dirty="0"/>
              <a:t>Schemas</a:t>
            </a:r>
          </a:p>
          <a:p>
            <a:r>
              <a:rPr lang="en-US" dirty="0"/>
              <a:t>Demo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413717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F6D3-80C7-DED3-333D-4F056D40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1703-F0B0-E8B4-9971-C46C36D0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07504" cy="341630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1A1A3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Stores data for a veterinary clinic: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solidFill>
                  <a:srgbClr val="1A1A3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Pet IDs, names, age, gender, weight, species, breed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solidFill>
                  <a:srgbClr val="1A1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Owner IDs, names, contact info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solidFill>
                  <a:srgbClr val="1A1A3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Vet IDs, names, contact info, and medical license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solidFill>
                  <a:srgbClr val="1A1A3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Vaccine IDs and types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solidFill>
                  <a:srgbClr val="1A1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Appointment IDs, dates, times, and exam rooms</a:t>
            </a:r>
            <a:endParaRPr lang="en-US" sz="2000" dirty="0">
              <a:solidFill>
                <a:srgbClr val="1A1A3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1A1A3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pet must have exactly one owner, and each owner must have at least one pet.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1A1A3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appointment is with exactly one pet, and each appointment is administered by only one vet.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48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CE50A-AB48-414B-53D4-846030AE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Entity-Relation Diagram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FC428968-515B-B237-CDC5-A256DDA59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8534" y="1114621"/>
            <a:ext cx="5985638" cy="4628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190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6372-013D-FCA9-CD1C-0B99743A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CF1B-5B61-9C4F-674E-45315CAA1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Pets(PID: varchar(10), </a:t>
            </a:r>
            <a:r>
              <a:rPr lang="en-US" dirty="0" err="1"/>
              <a:t>first_name</a:t>
            </a:r>
            <a:r>
              <a:rPr lang="en-US" dirty="0"/>
              <a:t>: varchar(20), </a:t>
            </a:r>
            <a:r>
              <a:rPr lang="en-US" dirty="0" err="1"/>
              <a:t>last_name</a:t>
            </a:r>
            <a:r>
              <a:rPr lang="en-US" dirty="0"/>
              <a:t>: varchar(20), gender: varchar(6), weight: float, age: integer, species: varchar(20), breed: varchar(20))</a:t>
            </a:r>
          </a:p>
          <a:p>
            <a:r>
              <a:rPr lang="en-US" dirty="0"/>
              <a:t>Vets(EID : varchar(10), </a:t>
            </a:r>
            <a:r>
              <a:rPr lang="en-US" dirty="0" err="1"/>
              <a:t>first_name</a:t>
            </a:r>
            <a:r>
              <a:rPr lang="en-US" dirty="0"/>
              <a:t>: varchar(20), </a:t>
            </a:r>
            <a:r>
              <a:rPr lang="en-US" dirty="0" err="1"/>
              <a:t>last_name</a:t>
            </a:r>
            <a:r>
              <a:rPr lang="en-US" dirty="0"/>
              <a:t>: varchar(20), address: varchar(20), </a:t>
            </a:r>
            <a:r>
              <a:rPr lang="en-US" dirty="0" err="1"/>
              <a:t>phone_number</a:t>
            </a:r>
            <a:r>
              <a:rPr lang="en-US" dirty="0"/>
              <a:t>: char(10), </a:t>
            </a:r>
            <a:r>
              <a:rPr lang="en-US" dirty="0" err="1"/>
              <a:t>license_number</a:t>
            </a:r>
            <a:r>
              <a:rPr lang="en-US" dirty="0"/>
              <a:t>: char(10))</a:t>
            </a:r>
          </a:p>
          <a:p>
            <a:r>
              <a:rPr lang="en-US" dirty="0"/>
              <a:t>Owners(OID: varchar(10), </a:t>
            </a:r>
            <a:r>
              <a:rPr lang="en-US" dirty="0" err="1"/>
              <a:t>first_name</a:t>
            </a:r>
            <a:r>
              <a:rPr lang="en-US" dirty="0"/>
              <a:t>: varchar(20), </a:t>
            </a:r>
            <a:r>
              <a:rPr lang="en-US" dirty="0" err="1"/>
              <a:t>last_name</a:t>
            </a:r>
            <a:r>
              <a:rPr lang="en-US" dirty="0"/>
              <a:t>: varchar(20), address: string, </a:t>
            </a:r>
            <a:r>
              <a:rPr lang="en-US" dirty="0" err="1"/>
              <a:t>phone_number</a:t>
            </a:r>
            <a:r>
              <a:rPr lang="en-US" dirty="0"/>
              <a:t>: char(10))</a:t>
            </a:r>
          </a:p>
          <a:p>
            <a:r>
              <a:rPr lang="en-US" dirty="0"/>
              <a:t>Appointments(AID: varchar(15), </a:t>
            </a:r>
            <a:r>
              <a:rPr lang="en-US" dirty="0" err="1"/>
              <a:t>exam_room</a:t>
            </a:r>
            <a:r>
              <a:rPr lang="en-US" dirty="0"/>
              <a:t>: integer, </a:t>
            </a:r>
            <a:r>
              <a:rPr lang="en-US" dirty="0" err="1"/>
              <a:t>appt_date</a:t>
            </a:r>
            <a:r>
              <a:rPr lang="en-US" dirty="0"/>
              <a:t>: date, </a:t>
            </a:r>
            <a:r>
              <a:rPr lang="en-US" dirty="0" err="1"/>
              <a:t>appt_time</a:t>
            </a:r>
            <a:r>
              <a:rPr lang="en-US" dirty="0"/>
              <a:t>: time)</a:t>
            </a:r>
          </a:p>
          <a:p>
            <a:r>
              <a:rPr lang="en-US" dirty="0"/>
              <a:t>Vaccines(VID: varchar(15), </a:t>
            </a:r>
            <a:r>
              <a:rPr lang="en-US" dirty="0" err="1"/>
              <a:t>vax_type</a:t>
            </a:r>
            <a:r>
              <a:rPr lang="en-US" dirty="0"/>
              <a:t>: varchar(20))</a:t>
            </a:r>
          </a:p>
          <a:p>
            <a:r>
              <a:rPr lang="en-US" dirty="0" err="1"/>
              <a:t>Vet_appointments</a:t>
            </a:r>
            <a:r>
              <a:rPr lang="en-US" dirty="0"/>
              <a:t>(EID: varchar(10), AID: varchar(15))</a:t>
            </a:r>
          </a:p>
          <a:p>
            <a:r>
              <a:rPr lang="en-US" dirty="0" err="1"/>
              <a:t>Pet_appointments</a:t>
            </a:r>
            <a:r>
              <a:rPr lang="en-US" dirty="0"/>
              <a:t>(PID: varchar(10), AID: varchar(15))</a:t>
            </a:r>
          </a:p>
          <a:p>
            <a:r>
              <a:rPr lang="en-US" dirty="0" err="1"/>
              <a:t>Pet_vaccines</a:t>
            </a:r>
            <a:r>
              <a:rPr lang="en-US" dirty="0"/>
              <a:t>(VID: varchar(15), PID: varchar(10), </a:t>
            </a:r>
            <a:r>
              <a:rPr lang="en-US" dirty="0" err="1"/>
              <a:t>vax_date</a:t>
            </a:r>
            <a:r>
              <a:rPr lang="en-US" dirty="0"/>
              <a:t>: date)</a:t>
            </a:r>
          </a:p>
          <a:p>
            <a:r>
              <a:rPr lang="en-US" dirty="0" err="1"/>
              <a:t>Pet_owners</a:t>
            </a:r>
            <a:r>
              <a:rPr lang="en-US" dirty="0"/>
              <a:t>(PID: varchar(10), </a:t>
            </a:r>
            <a:r>
              <a:rPr lang="en-US" dirty="0" err="1"/>
              <a:t>OID:varchar</a:t>
            </a:r>
            <a:r>
              <a:rPr lang="en-US" dirty="0"/>
              <a:t>(10))</a:t>
            </a:r>
          </a:p>
        </p:txBody>
      </p:sp>
    </p:spTree>
    <p:extLst>
      <p:ext uri="{BB962C8B-B14F-4D97-AF65-F5344CB8AC3E}">
        <p14:creationId xmlns:p14="http://schemas.microsoft.com/office/powerpoint/2010/main" val="189187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0B0C-A2F3-0D33-77F8-5C1D3517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FDA1-F029-A301-6CDD-52586AFA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View: show all the current pets and their owners in the system</a:t>
            </a:r>
          </a:p>
          <a:p>
            <a:pPr lvl="1"/>
            <a:r>
              <a:rPr lang="en-US" dirty="0"/>
              <a:t>SELECT * FROM </a:t>
            </a:r>
            <a:r>
              <a:rPr lang="en-US" dirty="0" err="1"/>
              <a:t>current_owners_pets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9113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9835-E40A-BD2D-523F-1702BDFC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30885-5C53-DD55-4DB5-50217DE89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Query 1: Find the name of all owners with more than 1 cat. 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O.first_name</a:t>
            </a:r>
            <a:r>
              <a:rPr lang="en-US" dirty="0"/>
              <a:t>, </a:t>
            </a:r>
            <a:r>
              <a:rPr lang="en-US" dirty="0" err="1"/>
              <a:t>O.last_name</a:t>
            </a:r>
            <a:r>
              <a:rPr lang="en-US" dirty="0"/>
              <a:t> FROM Owners O, Pets P,  </a:t>
            </a:r>
            <a:r>
              <a:rPr lang="en-US" dirty="0" err="1"/>
              <a:t>Pet_Owners</a:t>
            </a:r>
            <a:r>
              <a:rPr lang="en-US" dirty="0"/>
              <a:t> PO</a:t>
            </a:r>
          </a:p>
          <a:p>
            <a:pPr marL="457200" lvl="1" indent="0">
              <a:buNone/>
            </a:pPr>
            <a:r>
              <a:rPr lang="en-US" dirty="0"/>
              <a:t>WHERE (PO.OID = O.OID) AND (PO.PID = P.PID) AND (</a:t>
            </a:r>
            <a:r>
              <a:rPr lang="en-US" dirty="0" err="1"/>
              <a:t>P.species</a:t>
            </a:r>
            <a:r>
              <a:rPr lang="en-US" dirty="0"/>
              <a:t> = ‘cat’)</a:t>
            </a:r>
          </a:p>
          <a:p>
            <a:pPr marL="457200" lvl="1" indent="0">
              <a:buNone/>
            </a:pPr>
            <a:r>
              <a:rPr lang="en-US" dirty="0"/>
              <a:t>GROUP BY O.OID HAVING count(*)&gt;1;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Query 2: Find the owner and vet names of owners whose pets have only had appointments with one vet. 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O.first_name</a:t>
            </a:r>
            <a:r>
              <a:rPr lang="en-US" dirty="0"/>
              <a:t>, </a:t>
            </a:r>
            <a:r>
              <a:rPr lang="en-US" dirty="0" err="1"/>
              <a:t>O.last_name</a:t>
            </a:r>
            <a:r>
              <a:rPr lang="en-US" dirty="0"/>
              <a:t>, </a:t>
            </a:r>
            <a:r>
              <a:rPr lang="en-US" dirty="0" err="1"/>
              <a:t>V.first_name</a:t>
            </a:r>
            <a:r>
              <a:rPr lang="en-US" dirty="0"/>
              <a:t>, </a:t>
            </a:r>
            <a:r>
              <a:rPr lang="en-US" dirty="0" err="1"/>
              <a:t>V.last_name</a:t>
            </a:r>
            <a:r>
              <a:rPr lang="en-US" dirty="0"/>
              <a:t> from Owners O, Vets V, Pets P, </a:t>
            </a:r>
            <a:r>
              <a:rPr lang="en-US" dirty="0" err="1"/>
              <a:t>Vet_Appointments</a:t>
            </a:r>
            <a:r>
              <a:rPr lang="en-US" dirty="0"/>
              <a:t> VA, </a:t>
            </a:r>
            <a:r>
              <a:rPr lang="en-US" dirty="0" err="1"/>
              <a:t>Pet_Appointments</a:t>
            </a:r>
            <a:r>
              <a:rPr lang="en-US" dirty="0"/>
              <a:t> PA, </a:t>
            </a:r>
            <a:r>
              <a:rPr lang="en-US" dirty="0" err="1"/>
              <a:t>Pet_Owners</a:t>
            </a:r>
            <a:r>
              <a:rPr lang="en-US" dirty="0"/>
              <a:t> PO</a:t>
            </a:r>
          </a:p>
          <a:p>
            <a:pPr marL="457200" lvl="1" indent="0">
              <a:buNone/>
            </a:pPr>
            <a:r>
              <a:rPr lang="en-US" dirty="0"/>
              <a:t>WHERE (PO.OID = O.OID) AND (PO.PID = P.PID) AND (PA.PID=P.PID) AND (VA.EID = V.EID) AND (VA.AID = PA.AID)</a:t>
            </a:r>
          </a:p>
          <a:p>
            <a:pPr marL="457200" lvl="1" indent="0">
              <a:buNone/>
            </a:pPr>
            <a:r>
              <a:rPr lang="en-US" dirty="0"/>
              <a:t>GROUP BY O.OID HAVING count(V.EID=1);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0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4BD2-AFB8-5DA8-54EC-5C0A12C3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037B-F134-A38F-A3F7-A937DCC56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3: Find the maximum age and species of the oldest pet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P.species</a:t>
            </a:r>
            <a:r>
              <a:rPr lang="en-US" dirty="0"/>
              <a:t>, </a:t>
            </a:r>
            <a:r>
              <a:rPr lang="en-US" dirty="0" err="1"/>
              <a:t>P.age</a:t>
            </a:r>
            <a:r>
              <a:rPr lang="en-US" dirty="0"/>
              <a:t> FROM Pets P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P.age</a:t>
            </a:r>
            <a:r>
              <a:rPr lang="en-US" dirty="0"/>
              <a:t>&gt;=all (SELECT P2.age FROM Pets P2);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Query 4: Find all pets with no vaccines </a:t>
            </a:r>
          </a:p>
          <a:p>
            <a:pPr marL="457200" lvl="1" indent="0">
              <a:buNone/>
            </a:pPr>
            <a:r>
              <a:rPr lang="en-US" dirty="0"/>
              <a:t>SELECT * FROM Pets P</a:t>
            </a:r>
          </a:p>
          <a:p>
            <a:pPr marL="457200" lvl="1" indent="0">
              <a:buNone/>
            </a:pPr>
            <a:r>
              <a:rPr lang="en-US" dirty="0"/>
              <a:t>WHERE P.PID NOT IN (SELECT PV.PID FROM </a:t>
            </a:r>
            <a:r>
              <a:rPr lang="en-US" dirty="0" err="1"/>
              <a:t>Pet_Vaccines</a:t>
            </a:r>
            <a:r>
              <a:rPr lang="en-US" dirty="0"/>
              <a:t> PV);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9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BABA-103F-A962-713B-97A10656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D8312-8CD1-1B9F-49F1-3EE8F101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User Interface:</a:t>
            </a:r>
          </a:p>
          <a:p>
            <a:pPr lvl="1"/>
            <a:r>
              <a:rPr lang="en-US" dirty="0"/>
              <a:t>Data viewing</a:t>
            </a:r>
          </a:p>
          <a:p>
            <a:pPr lvl="1"/>
            <a:r>
              <a:rPr lang="en-US" dirty="0"/>
              <a:t>Data Entry</a:t>
            </a:r>
          </a:p>
          <a:p>
            <a:pPr lvl="1"/>
            <a:r>
              <a:rPr lang="en-US" dirty="0"/>
              <a:t>Ex:</a:t>
            </a:r>
          </a:p>
          <a:p>
            <a:pPr lvl="2"/>
            <a:r>
              <a:rPr lang="en-US" dirty="0"/>
              <a:t>Add new pet</a:t>
            </a:r>
          </a:p>
          <a:p>
            <a:pPr lvl="2"/>
            <a:r>
              <a:rPr lang="en-US" dirty="0"/>
              <a:t>Add new appointment</a:t>
            </a:r>
          </a:p>
          <a:p>
            <a:pPr lvl="2"/>
            <a:r>
              <a:rPr lang="en-US" dirty="0"/>
              <a:t>View changes</a:t>
            </a:r>
          </a:p>
        </p:txBody>
      </p:sp>
    </p:spTree>
    <p:extLst>
      <p:ext uri="{BB962C8B-B14F-4D97-AF65-F5344CB8AC3E}">
        <p14:creationId xmlns:p14="http://schemas.microsoft.com/office/powerpoint/2010/main" val="3800948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1105</TotalTime>
  <Words>680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Veterinary Database Project</vt:lpstr>
      <vt:lpstr>Overview</vt:lpstr>
      <vt:lpstr>Database Requirements</vt:lpstr>
      <vt:lpstr>Entity-Relation Diagram</vt:lpstr>
      <vt:lpstr>Schemas</vt:lpstr>
      <vt:lpstr>Demo</vt:lpstr>
      <vt:lpstr>Demo</vt:lpstr>
      <vt:lpstr>Demo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Veterinary Database Project</dc:title>
  <dc:creator>sequoiaandrade@gmail.com</dc:creator>
  <cp:lastModifiedBy>sequoiaandrade@gmail.com</cp:lastModifiedBy>
  <cp:revision>1</cp:revision>
  <dcterms:created xsi:type="dcterms:W3CDTF">2022-12-05T05:15:36Z</dcterms:created>
  <dcterms:modified xsi:type="dcterms:W3CDTF">2022-12-10T00:06:39Z</dcterms:modified>
</cp:coreProperties>
</file>