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85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A9B9"/>
    <a:srgbClr val="5B646C"/>
    <a:srgbClr val="778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9052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965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5467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2922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025434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2852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658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3851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2740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1033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6093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5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oc.crossplatform.ru/qt/4.7.x/qtcore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78BA8-4A0E-4095-BA7B-30C501B64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667" y="1396626"/>
            <a:ext cx="4672665" cy="2032374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Проектная работа 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WebSerwer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+ API +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Telegram_bot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864EFA-24F4-4C80-936A-9B22EA616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1" y="4800600"/>
            <a:ext cx="10208233" cy="1691640"/>
          </a:xfrm>
        </p:spPr>
        <p:txBody>
          <a:bodyPr/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Подготовили: Василец Анастасия</a:t>
            </a:r>
          </a:p>
          <a:p>
            <a:pPr algn="r"/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Калентьев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Роберт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81EB77-DEB6-4AA9-8AF4-E7C096365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82" r="-2443" b="382"/>
          <a:stretch/>
        </p:blipFill>
        <p:spPr>
          <a:xfrm>
            <a:off x="0" y="1"/>
            <a:ext cx="721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864EFA-24F4-4C80-936A-9B22EA616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461" y="657726"/>
            <a:ext cx="9418320" cy="5914725"/>
          </a:xfrm>
        </p:spPr>
        <p:txBody>
          <a:bodyPr/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Цель: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Написать телеграмм бот для удобной работы с онлайн дневником Сетевой город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Изучить библиотеки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netschoolapi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telegram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для получения данных из дневника и общения с пользователем через бот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Создать удобный и понятный бот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возможность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ведения библиотечной базы данных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84A866-4611-4626-8F2A-04E1891DF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" b="5301"/>
          <a:stretch/>
        </p:blipFill>
        <p:spPr>
          <a:xfrm>
            <a:off x="0" y="0"/>
            <a:ext cx="826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058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C36CC36-00C2-4913-87F6-7F924AF80394}"/>
              </a:ext>
            </a:extLst>
          </p:cNvPr>
          <p:cNvSpPr txBox="1">
            <a:spLocks/>
          </p:cNvSpPr>
          <p:nvPr/>
        </p:nvSpPr>
        <p:spPr>
          <a:xfrm>
            <a:off x="1524333" y="240631"/>
            <a:ext cx="9692640" cy="889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Классы, которые я использовала: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54D05-07DD-49DD-8173-000033BEBF3D}"/>
              </a:ext>
            </a:extLst>
          </p:cNvPr>
          <p:cNvSpPr txBox="1"/>
          <p:nvPr/>
        </p:nvSpPr>
        <p:spPr>
          <a:xfrm flipH="1">
            <a:off x="1524333" y="1663405"/>
            <a:ext cx="912712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ru-RU" sz="20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QApplication</a:t>
            </a:r>
            <a:r>
              <a:rPr lang="ru-RU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руководит управляющей логикой и основными настройками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QWidget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— этот класс является простейшим виджетом.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QMainWindow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предоставляет главное окно приложения.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Виджет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QPushButton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предоставляет командную кнопку.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QInputDialog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предоставляет простой удобный диалог для получения одного значения от пользователя.</a:t>
            </a:r>
          </a:p>
          <a:p>
            <a:r>
              <a:rPr lang="ru-RU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ru-RU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QTableWidget</a:t>
            </a:r>
            <a:r>
              <a:rPr lang="ru-RU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предоставляет табличное представление на основе элементов с моделью по умолчанию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Модуль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QtCore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содержит ядро функциональности, не касающейся GUI.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Модуль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QtGui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дополняет 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QtCore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функциональностью GUI.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accent2"/>
              </a:solidFill>
              <a:latin typeface="Fira Code 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EA6C84-1A0B-46A7-A721-6A79E995AF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70"/>
          <a:stretch/>
        </p:blipFill>
        <p:spPr>
          <a:xfrm>
            <a:off x="0" y="0"/>
            <a:ext cx="680986" cy="686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786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FA7107-BE7E-4BC2-B31B-2E5A07811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6874" b="2195"/>
          <a:stretch/>
        </p:blipFill>
        <p:spPr>
          <a:xfrm>
            <a:off x="0" y="0"/>
            <a:ext cx="704674" cy="68580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61CDD5E-9CA9-4752-BEF4-A4609E47D08E}"/>
              </a:ext>
            </a:extLst>
          </p:cNvPr>
          <p:cNvSpPr txBox="1">
            <a:spLocks/>
          </p:cNvSpPr>
          <p:nvPr/>
        </p:nvSpPr>
        <p:spPr>
          <a:xfrm>
            <a:off x="1117494" y="201259"/>
            <a:ext cx="9418320" cy="734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Выдача и возврат книг: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21CFB75-4450-4C3B-9B09-CA50A759B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76" y="1136806"/>
            <a:ext cx="7279977" cy="27356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E882A24-1E01-435B-B6F5-2D9B45BE0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088" y="3591255"/>
            <a:ext cx="6862511" cy="292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649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A52F4-6E10-4B21-8E0F-D02BE6D3C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873" y="117267"/>
            <a:ext cx="9418320" cy="73428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Чтение штрих кода книги: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667829-618A-4362-884B-6D484C3A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8479" y="1545963"/>
            <a:ext cx="4051883" cy="469544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DB09A3-8AC8-4879-9F03-507609F5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317" cy="6858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5D1BE1-07FF-4E10-982F-57B5DA262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873" y="1545963"/>
            <a:ext cx="6186030" cy="355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749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A52F4-6E10-4B21-8E0F-D02BE6D3C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734288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Возможности развития </a:t>
            </a:r>
            <a:r>
              <a:rPr lang="ru-RU" sz="4800" dirty="0" err="1">
                <a:latin typeface="Arial" panose="020B0604020202020204" pitchFamily="34" charset="0"/>
                <a:cs typeface="Arial" panose="020B0604020202020204" pitchFamily="34" charset="0"/>
              </a:rPr>
              <a:t>поекта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667829-618A-4362-884B-6D484C3A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961" y="1545963"/>
            <a:ext cx="10209401" cy="469544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Обложек к книгам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Уведомление библиотекаря о просроченной сдачи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47FBC8-2D1D-4B44-AFAA-23E5E4A57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1553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A52F4-6E10-4B21-8E0F-D02BE6D3C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3061856"/>
            <a:ext cx="9418320" cy="734288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B861FEF6-1433-4048-A4DD-AB980E514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BC80D6-4C31-4036-95C9-CFE970A6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4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364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301</TotalTime>
  <Words>162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Fira Code </vt:lpstr>
      <vt:lpstr>Wingdings 2</vt:lpstr>
      <vt:lpstr>Вид</vt:lpstr>
      <vt:lpstr>Проектная работа  WebSerwer + API + Telegram_bot</vt:lpstr>
      <vt:lpstr>Презентация PowerPoint</vt:lpstr>
      <vt:lpstr>Презентация PowerPoint</vt:lpstr>
      <vt:lpstr>Презентация PowerPoint</vt:lpstr>
      <vt:lpstr>Чтение штрих кода книги:</vt:lpstr>
      <vt:lpstr>Возможности развития поекта: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Василец</dc:creator>
  <cp:lastModifiedBy>Анастасия Василец</cp:lastModifiedBy>
  <cp:revision>4</cp:revision>
  <dcterms:created xsi:type="dcterms:W3CDTF">2021-11-15T06:21:45Z</dcterms:created>
  <dcterms:modified xsi:type="dcterms:W3CDTF">2022-04-14T07:57:58Z</dcterms:modified>
</cp:coreProperties>
</file>