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454A4-35FF-443D-B358-94E0A187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78F51-5A81-45F3-B36B-F290EE527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69EE1A-C501-4912-94BE-95FBE49B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B8DF6-9B47-43F4-A995-9B73FD14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8EAFF-BD79-4BD0-82B8-B5546653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50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AE75D-DD6F-4934-95F2-C0BDEA09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3029E0-4D92-4C58-9753-66487C18E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1612C-D6E2-4163-A2C4-C9C410F3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ABD08E-A7E0-45BC-B542-CFF458A7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5DDBA-D0E3-474A-B8A9-F1B5A49D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7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8BCE6-101F-46F1-B559-28C52E5C8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1DE4E9-BC4E-4214-9D1B-C09291FE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28D10-B5DA-4DB3-9DA7-07540567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CB5092-CFE2-429C-A5B4-64DA7228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5200B-AB69-4AC2-8EDC-9178DD4C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72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84E9-3FAC-4793-8F02-3E37B24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C34C2-EFDD-45F7-9419-8498C6F3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95CE4-0C4E-4B2C-89E7-C1C0BE5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B3BD-8EBF-4C46-8141-FD3750C4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0ECDA-52B3-48BB-AFCD-71586C3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2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511A1-DC13-48C2-B0AD-ED1F9071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A02CE-4D83-4485-9F8C-A67DD9CB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C6E69-3630-4517-B5FE-B8A93E65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242693-54EF-4391-AB40-979E0CC4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67FA8-4E0C-407C-9FB3-49BCE430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50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1DA5C-88B1-4F8D-8046-A9DD9EA9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34E89-2DA0-43B2-91D4-5898A4F6D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3C88EB-0B0F-4F67-99C5-E7B3F5FA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78CF7-E9BC-494B-910A-3F56A115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44DF5E-7EBE-4A61-91DF-474367A4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20776F-54AA-4E42-A9DE-AB05AB0F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9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C5657-7CFB-4F43-B6F1-5A61ED09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B61339-1C3D-4CBD-8AFE-4EB0598C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E0FEE0-382D-44C6-86F1-3851C5BF0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2F6177-CF34-45F6-8872-98F72CBFF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35F043-68EE-44E2-B7A4-A4A6DEF4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D1C546-B19F-4B8D-83DB-B7E096F0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F19B1F-CCAF-42C0-9D2C-21CD4486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AC1D7D-BE61-4F81-9F96-595AA92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34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A0D75-7211-447A-9B13-68AFB2C0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8B3D6-BDAD-43FE-9845-1DEF8521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405F7C-B8F9-480B-BC08-398DCDF4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848E62-96ED-418E-902D-997097AB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77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FF15D4-1C3C-4BA9-AA95-D2B48924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00468F-5C14-4C2C-8F3F-E09CF07E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73C3C9-C12F-4535-B6BD-138C75C4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0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218EB-FC56-4CD5-95B7-4896B91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8CC25-1EB4-41D5-8431-C6A9AC78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3B875F-0DF1-4E0C-B376-AB06C440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666DDA-71EA-4A4B-A9C0-EB986864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A414D0-52CC-4DE5-BF4E-8BA914DC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A353EF-F3A0-4E42-8367-6BCFC8FE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3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A5CCF-DADA-4C6C-8098-423A467E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20361C-3948-4E1D-9EF7-8A54EE666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D98541-9402-4DF6-B906-073AEF3D6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22A093-0F0C-4463-BB09-3C28E8A7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38D0BA-2B94-4F97-AD78-2F606D29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DAB82-DD06-4FD3-A27F-536DEFB7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7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DB45B7-971B-4F8A-9D56-0247121C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761BB-5D44-4A56-9295-5DCC138D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581BD-B310-4253-A029-C79B9F739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F5BA-61B1-4F47-AB7A-4C4F33AEE735}" type="datetimeFigureOut">
              <a:rPr lang="es-CO" smtClean="0"/>
              <a:t>26/07/2022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463B8-688B-4664-A4E9-B9046E4FC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26C35-AA6B-42FE-8939-FD19F836D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1218-22A7-4E21-9EDB-AAAC7D437C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54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4D4344E-0F28-4AAC-8140-0C17BC29A9CB}"/>
              </a:ext>
            </a:extLst>
          </p:cNvPr>
          <p:cNvSpPr/>
          <p:nvPr/>
        </p:nvSpPr>
        <p:spPr>
          <a:xfrm>
            <a:off x="0" y="1669409"/>
            <a:ext cx="12192000" cy="51885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8000">
                <a:srgbClr val="ABC0E4"/>
              </a:gs>
              <a:gs pos="2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938239E-0949-4F33-A26A-BA32EDE6ED03}"/>
              </a:ext>
            </a:extLst>
          </p:cNvPr>
          <p:cNvSpPr/>
          <p:nvPr/>
        </p:nvSpPr>
        <p:spPr>
          <a:xfrm>
            <a:off x="0" y="1"/>
            <a:ext cx="12192000" cy="1669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E81DAF0-DF0E-41AF-B789-47D9935D9807}"/>
              </a:ext>
            </a:extLst>
          </p:cNvPr>
          <p:cNvSpPr/>
          <p:nvPr/>
        </p:nvSpPr>
        <p:spPr>
          <a:xfrm>
            <a:off x="327172" y="234621"/>
            <a:ext cx="864066" cy="7885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7E9528-AF98-4B8E-8AE7-76DA5603EFB7}"/>
              </a:ext>
            </a:extLst>
          </p:cNvPr>
          <p:cNvSpPr/>
          <p:nvPr/>
        </p:nvSpPr>
        <p:spPr>
          <a:xfrm>
            <a:off x="5122877" y="3412222"/>
            <a:ext cx="6741952" cy="2382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Muestra proyectos (imágenes)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786557-61DF-4DF2-82F3-A4CA2F80898F}"/>
              </a:ext>
            </a:extLst>
          </p:cNvPr>
          <p:cNvSpPr/>
          <p:nvPr/>
        </p:nvSpPr>
        <p:spPr>
          <a:xfrm>
            <a:off x="327171" y="3429000"/>
            <a:ext cx="4051882" cy="2382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Quienes somos?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707E6B-3712-40DF-BDF9-712F71AF3371}"/>
              </a:ext>
            </a:extLst>
          </p:cNvPr>
          <p:cNvSpPr/>
          <p:nvPr/>
        </p:nvSpPr>
        <p:spPr>
          <a:xfrm>
            <a:off x="5122877" y="5360566"/>
            <a:ext cx="6741951" cy="434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s-CO" sz="1000" dirty="0"/>
              <a:t>descripciones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A257E1B-9730-4C7E-BD5B-7ADB96903D6B}"/>
              </a:ext>
            </a:extLst>
          </p:cNvPr>
          <p:cNvSpPr/>
          <p:nvPr/>
        </p:nvSpPr>
        <p:spPr>
          <a:xfrm>
            <a:off x="3329704" y="234621"/>
            <a:ext cx="6723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Nombre de la empresa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19A2F7C-A26F-43AE-A0E9-43794019767B}"/>
              </a:ext>
            </a:extLst>
          </p:cNvPr>
          <p:cNvSpPr/>
          <p:nvPr/>
        </p:nvSpPr>
        <p:spPr>
          <a:xfrm>
            <a:off x="3319462" y="1599229"/>
            <a:ext cx="5553075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51283B-7957-4FEA-8D57-9D508A370855}"/>
              </a:ext>
            </a:extLst>
          </p:cNvPr>
          <p:cNvSpPr/>
          <p:nvPr/>
        </p:nvSpPr>
        <p:spPr>
          <a:xfrm>
            <a:off x="3319461" y="1599229"/>
            <a:ext cx="690563" cy="609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49B6B12-BBA7-45C0-93F4-8601F4803377}"/>
              </a:ext>
            </a:extLst>
          </p:cNvPr>
          <p:cNvSpPr/>
          <p:nvPr/>
        </p:nvSpPr>
        <p:spPr>
          <a:xfrm rot="19112040">
            <a:off x="3641407" y="1824622"/>
            <a:ext cx="66722" cy="253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CD1A1E2-88DB-4C67-B8FF-C409C47946CC}"/>
              </a:ext>
            </a:extLst>
          </p:cNvPr>
          <p:cNvSpPr/>
          <p:nvPr/>
        </p:nvSpPr>
        <p:spPr>
          <a:xfrm>
            <a:off x="3445667" y="1701489"/>
            <a:ext cx="202408" cy="20254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34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245E58-804D-4C1A-8974-7DA4FC8B9D2F}"/>
              </a:ext>
            </a:extLst>
          </p:cNvPr>
          <p:cNvSpPr/>
          <p:nvPr/>
        </p:nvSpPr>
        <p:spPr>
          <a:xfrm>
            <a:off x="0" y="1669409"/>
            <a:ext cx="12192000" cy="51885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8000">
                <a:srgbClr val="ABC0E4"/>
              </a:gs>
              <a:gs pos="2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48DE1E-A627-4379-ADB0-FB750E675C64}"/>
              </a:ext>
            </a:extLst>
          </p:cNvPr>
          <p:cNvSpPr/>
          <p:nvPr/>
        </p:nvSpPr>
        <p:spPr>
          <a:xfrm>
            <a:off x="0" y="1"/>
            <a:ext cx="12192000" cy="1669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D9840CA-AA92-4381-B0E9-2F0792E68366}"/>
              </a:ext>
            </a:extLst>
          </p:cNvPr>
          <p:cNvSpPr/>
          <p:nvPr/>
        </p:nvSpPr>
        <p:spPr>
          <a:xfrm>
            <a:off x="327172" y="234621"/>
            <a:ext cx="864066" cy="7885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421B46-CD12-4FEF-8812-FDD0C05CBC47}"/>
              </a:ext>
            </a:extLst>
          </p:cNvPr>
          <p:cNvSpPr/>
          <p:nvPr/>
        </p:nvSpPr>
        <p:spPr>
          <a:xfrm>
            <a:off x="3329704" y="234621"/>
            <a:ext cx="6723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Nombre de la empresa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9C33106-FD8B-44D6-A218-124041D1EB2A}"/>
              </a:ext>
            </a:extLst>
          </p:cNvPr>
          <p:cNvSpPr/>
          <p:nvPr/>
        </p:nvSpPr>
        <p:spPr>
          <a:xfrm>
            <a:off x="327172" y="1713451"/>
            <a:ext cx="5452844" cy="1415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C64C016-5055-4D70-9B8E-738E19CB0CD3}"/>
              </a:ext>
            </a:extLst>
          </p:cNvPr>
          <p:cNvSpPr/>
          <p:nvPr/>
        </p:nvSpPr>
        <p:spPr>
          <a:xfrm>
            <a:off x="520118" y="2021745"/>
            <a:ext cx="1342239" cy="79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Imagen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482DC8-0F97-4043-B137-6A5EED3A1043}"/>
              </a:ext>
            </a:extLst>
          </p:cNvPr>
          <p:cNvSpPr txBox="1"/>
          <p:nvPr/>
        </p:nvSpPr>
        <p:spPr>
          <a:xfrm>
            <a:off x="2189529" y="2236605"/>
            <a:ext cx="31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Pequeña descripción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B879A55-3ED1-450A-A660-C91AD31CA35B}"/>
              </a:ext>
            </a:extLst>
          </p:cNvPr>
          <p:cNvSpPr/>
          <p:nvPr/>
        </p:nvSpPr>
        <p:spPr>
          <a:xfrm>
            <a:off x="327172" y="3437388"/>
            <a:ext cx="5452844" cy="1415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366332-FF3B-4AA4-A141-A962432D05D3}"/>
              </a:ext>
            </a:extLst>
          </p:cNvPr>
          <p:cNvSpPr/>
          <p:nvPr/>
        </p:nvSpPr>
        <p:spPr>
          <a:xfrm>
            <a:off x="520118" y="3745682"/>
            <a:ext cx="1342239" cy="79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Imagen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DE2EE5-1F25-42A7-A1D6-1629711D4293}"/>
              </a:ext>
            </a:extLst>
          </p:cNvPr>
          <p:cNvSpPr txBox="1"/>
          <p:nvPr/>
        </p:nvSpPr>
        <p:spPr>
          <a:xfrm>
            <a:off x="2189529" y="3960542"/>
            <a:ext cx="31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Pequeña descripción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0558819-643C-42F2-A89D-9D4B833AD7F5}"/>
              </a:ext>
            </a:extLst>
          </p:cNvPr>
          <p:cNvSpPr/>
          <p:nvPr/>
        </p:nvSpPr>
        <p:spPr>
          <a:xfrm>
            <a:off x="327172" y="5165790"/>
            <a:ext cx="5452844" cy="1415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97368F9-A109-4C99-894A-D13BB0C34BE6}"/>
              </a:ext>
            </a:extLst>
          </p:cNvPr>
          <p:cNvSpPr/>
          <p:nvPr/>
        </p:nvSpPr>
        <p:spPr>
          <a:xfrm>
            <a:off x="520118" y="5474084"/>
            <a:ext cx="1342239" cy="799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Imagen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84DE1B-45E5-4CFA-9FB3-C0D86F3996AB}"/>
              </a:ext>
            </a:extLst>
          </p:cNvPr>
          <p:cNvSpPr txBox="1"/>
          <p:nvPr/>
        </p:nvSpPr>
        <p:spPr>
          <a:xfrm>
            <a:off x="2189529" y="5688944"/>
            <a:ext cx="31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Pequeña descripción </a:t>
            </a:r>
          </a:p>
        </p:txBody>
      </p:sp>
    </p:spTree>
    <p:extLst>
      <p:ext uri="{BB962C8B-B14F-4D97-AF65-F5344CB8AC3E}">
        <p14:creationId xmlns:p14="http://schemas.microsoft.com/office/powerpoint/2010/main" val="102985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33775B-31F9-48BA-9C2A-0EF4AC6E6A4A}"/>
              </a:ext>
            </a:extLst>
          </p:cNvPr>
          <p:cNvSpPr/>
          <p:nvPr/>
        </p:nvSpPr>
        <p:spPr>
          <a:xfrm>
            <a:off x="0" y="1669409"/>
            <a:ext cx="12192000" cy="51885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8000">
                <a:srgbClr val="ABC0E4"/>
              </a:gs>
              <a:gs pos="2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0BF53F-AB85-4D14-8A41-CF58C4BE8D89}"/>
              </a:ext>
            </a:extLst>
          </p:cNvPr>
          <p:cNvSpPr/>
          <p:nvPr/>
        </p:nvSpPr>
        <p:spPr>
          <a:xfrm>
            <a:off x="0" y="1"/>
            <a:ext cx="12192000" cy="1669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F3E25-F679-4846-B295-ACD30AB83F9C}"/>
              </a:ext>
            </a:extLst>
          </p:cNvPr>
          <p:cNvSpPr/>
          <p:nvPr/>
        </p:nvSpPr>
        <p:spPr>
          <a:xfrm>
            <a:off x="612396" y="2539764"/>
            <a:ext cx="3540154" cy="259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Imágenes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9FAF79-52C3-4D0E-817A-4CBF0DCD2FDD}"/>
              </a:ext>
            </a:extLst>
          </p:cNvPr>
          <p:cNvSpPr/>
          <p:nvPr/>
        </p:nvSpPr>
        <p:spPr>
          <a:xfrm>
            <a:off x="4504888" y="2541863"/>
            <a:ext cx="7074716" cy="2592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Descripción a detalle de los proyectos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FE112-813E-4391-84F8-9838E8B9FE54}"/>
              </a:ext>
            </a:extLst>
          </p:cNvPr>
          <p:cNvSpPr/>
          <p:nvPr/>
        </p:nvSpPr>
        <p:spPr>
          <a:xfrm>
            <a:off x="8042246" y="5255701"/>
            <a:ext cx="3540154" cy="148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Mapa?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5853AAA-E37D-4948-8EE0-01A584DBEB64}"/>
              </a:ext>
            </a:extLst>
          </p:cNvPr>
          <p:cNvSpPr/>
          <p:nvPr/>
        </p:nvSpPr>
        <p:spPr>
          <a:xfrm>
            <a:off x="3329704" y="234621"/>
            <a:ext cx="6723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Nombre de la empresa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7EA1F1-F59E-4C1F-BEC5-ED1E6AFB160B}"/>
              </a:ext>
            </a:extLst>
          </p:cNvPr>
          <p:cNvSpPr/>
          <p:nvPr/>
        </p:nvSpPr>
        <p:spPr>
          <a:xfrm>
            <a:off x="327172" y="234621"/>
            <a:ext cx="864066" cy="7885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logo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CEAC0F-E9F6-4B2C-BB7B-D40ACBB5B3FD}"/>
              </a:ext>
            </a:extLst>
          </p:cNvPr>
          <p:cNvSpPr/>
          <p:nvPr/>
        </p:nvSpPr>
        <p:spPr>
          <a:xfrm>
            <a:off x="2801923" y="1669409"/>
            <a:ext cx="1350627" cy="4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Piso 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B76747-E84F-4A99-BAA0-AAC333B31A47}"/>
              </a:ext>
            </a:extLst>
          </p:cNvPr>
          <p:cNvSpPr/>
          <p:nvPr/>
        </p:nvSpPr>
        <p:spPr>
          <a:xfrm>
            <a:off x="6207853" y="1652563"/>
            <a:ext cx="1350627" cy="4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Piso 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81CDE65-57E4-4D46-B320-4F2FC0744757}"/>
              </a:ext>
            </a:extLst>
          </p:cNvPr>
          <p:cNvSpPr/>
          <p:nvPr/>
        </p:nvSpPr>
        <p:spPr>
          <a:xfrm>
            <a:off x="4504888" y="1635716"/>
            <a:ext cx="1350627" cy="4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Piso 2</a:t>
            </a:r>
          </a:p>
        </p:txBody>
      </p:sp>
    </p:spTree>
    <p:extLst>
      <p:ext uri="{BB962C8B-B14F-4D97-AF65-F5344CB8AC3E}">
        <p14:creationId xmlns:p14="http://schemas.microsoft.com/office/powerpoint/2010/main" val="1727178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ANDRES ROZO PULIDO</dc:creator>
  <cp:lastModifiedBy>SERGIO ANDRES ROZO PULIDO</cp:lastModifiedBy>
  <cp:revision>7</cp:revision>
  <dcterms:created xsi:type="dcterms:W3CDTF">2022-07-25T16:16:33Z</dcterms:created>
  <dcterms:modified xsi:type="dcterms:W3CDTF">2022-07-26T19:49:52Z</dcterms:modified>
</cp:coreProperties>
</file>