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7" r:id="rId3"/>
    <p:sldId id="28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53B"/>
    <a:srgbClr val="F79043"/>
    <a:srgbClr val="E9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7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8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3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0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9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5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8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9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8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0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6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A408-2814-4405-8DA2-95F0EEF3D0E8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3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7"/>
          <a:stretch/>
        </p:blipFill>
        <p:spPr>
          <a:xfrm>
            <a:off x="420" y="0"/>
            <a:ext cx="8025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rgbClr val="67D53B"/>
                </a:solidFill>
              </a:rPr>
              <a:t>Sistema de Ventas en C# y </a:t>
            </a:r>
            <a:r>
              <a:rPr lang="es-PE" sz="5400" b="1" dirty="0" err="1">
                <a:solidFill>
                  <a:srgbClr val="67D53B"/>
                </a:solidFill>
              </a:rPr>
              <a:t>Sql</a:t>
            </a:r>
            <a:r>
              <a:rPr lang="es-PE" sz="5400" b="1" dirty="0">
                <a:solidFill>
                  <a:srgbClr val="67D53B"/>
                </a:solidFill>
              </a:rPr>
              <a:t> Server 2014</a:t>
            </a:r>
            <a:br>
              <a:rPr lang="es-PE" sz="5400" b="1" dirty="0">
                <a:solidFill>
                  <a:srgbClr val="67D53B"/>
                </a:solidFill>
              </a:rPr>
            </a:br>
            <a:r>
              <a:rPr lang="es-PE" sz="5400" b="1" dirty="0">
                <a:solidFill>
                  <a:srgbClr val="67D53B"/>
                </a:solidFill>
              </a:rPr>
              <a:t>con Visual Studio 2013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6324606" y="580346"/>
            <a:ext cx="5761955" cy="1173991"/>
            <a:chOff x="6338461" y="640061"/>
            <a:chExt cx="5761955" cy="1173991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660" y="640061"/>
              <a:ext cx="1492756" cy="1173991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6338461" y="996223"/>
              <a:ext cx="4405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6">
                      <a:lumMod val="75000"/>
                    </a:schemeClr>
                  </a:solidFill>
                </a:rPr>
                <a:t>IncanatoIT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 – </a:t>
              </a:r>
              <a:r>
                <a:rPr lang="en-US" sz="2400" b="1" dirty="0" err="1">
                  <a:solidFill>
                    <a:schemeClr val="accent6">
                      <a:lumMod val="75000"/>
                    </a:schemeClr>
                  </a:solidFill>
                </a:rPr>
                <a:t>Diseñando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 Software</a:t>
              </a:r>
              <a:endParaRPr lang="es-PE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026" y="4356100"/>
            <a:ext cx="2085517" cy="2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2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29318" r="56888" b="52147"/>
          <a:stretch/>
        </p:blipFill>
        <p:spPr>
          <a:xfrm>
            <a:off x="3882886" y="4602602"/>
            <a:ext cx="3657601" cy="145364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9986" y="5797057"/>
            <a:ext cx="4957088" cy="721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Juan Carlos Arcila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Díaz</a:t>
            </a:r>
            <a:endParaRPr lang="es-PE" sz="3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PE" sz="2800" b="1" dirty="0">
                <a:solidFill>
                  <a:srgbClr val="00B050"/>
                </a:solidFill>
              </a:rPr>
              <a:t>Jcarlos.ad7@gmail.com</a:t>
            </a:r>
          </a:p>
        </p:txBody>
      </p:sp>
    </p:spTree>
    <p:extLst>
      <p:ext uri="{BB962C8B-B14F-4D97-AF65-F5344CB8AC3E}">
        <p14:creationId xmlns:p14="http://schemas.microsoft.com/office/powerpoint/2010/main" val="3306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2150662" y="0"/>
            <a:ext cx="8009398" cy="65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ER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3" y="1265527"/>
            <a:ext cx="11077751" cy="5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644439" y="159877"/>
            <a:ext cx="3524009" cy="455740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8000" b="1" dirty="0">
                <a:solidFill>
                  <a:srgbClr val="7030A0"/>
                </a:solidFill>
              </a:rPr>
              <a:t>Modelamiento de la Base de Datos</a:t>
            </a:r>
            <a:br>
              <a:rPr lang="es-PE" sz="8000" b="1" dirty="0">
                <a:solidFill>
                  <a:srgbClr val="7030A0"/>
                </a:solidFill>
              </a:rPr>
            </a:br>
            <a:r>
              <a:rPr lang="es-PE" sz="8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PE" sz="8000" b="1" dirty="0" err="1">
                <a:solidFill>
                  <a:schemeClr val="accent6">
                    <a:lumMod val="75000"/>
                  </a:schemeClr>
                </a:solidFill>
              </a:rPr>
              <a:t>dbventas</a:t>
            </a:r>
            <a:r>
              <a:rPr lang="es-PE" sz="8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s-PE" sz="8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PE" sz="8000" b="1" dirty="0" err="1">
                <a:solidFill>
                  <a:srgbClr val="00B0F0"/>
                </a:solidFill>
              </a:rPr>
              <a:t>Sql</a:t>
            </a:r>
            <a:r>
              <a:rPr lang="es-PE" sz="8000" b="1" dirty="0">
                <a:solidFill>
                  <a:srgbClr val="00B0F0"/>
                </a:solidFill>
              </a:rPr>
              <a:t> Server 2014</a:t>
            </a:r>
          </a:p>
        </p:txBody>
      </p:sp>
    </p:spTree>
    <p:extLst>
      <p:ext uri="{BB962C8B-B14F-4D97-AF65-F5344CB8AC3E}">
        <p14:creationId xmlns:p14="http://schemas.microsoft.com/office/powerpoint/2010/main" val="9351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35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Sistema de Ventas en C# y Sql Server 2014 con Visual Studio 2013</vt:lpstr>
      <vt:lpstr>Presentación de PowerPoint</vt:lpstr>
      <vt:lpstr>Modelamiento de la Base de Datos “dbventas” Sql Server 2014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</dc:creator>
  <cp:lastModifiedBy>Sergio Garcia</cp:lastModifiedBy>
  <cp:revision>107</cp:revision>
  <dcterms:created xsi:type="dcterms:W3CDTF">2014-04-08T00:24:41Z</dcterms:created>
  <dcterms:modified xsi:type="dcterms:W3CDTF">2019-09-19T19:42:20Z</dcterms:modified>
</cp:coreProperties>
</file>