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雅靜" initials="陳雅靜" lastIdx="1" clrIdx="0">
    <p:extLst>
      <p:ext uri="{19B8F6BF-5375-455C-9EA6-DF929625EA0E}">
        <p15:presenceInfo xmlns:p15="http://schemas.microsoft.com/office/powerpoint/2012/main" userId="4922520d3b32d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8EBAC-717D-44D1-9CC0-48EEC696281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CB9113-CC4C-418A-98C9-D6F56BDE2864}">
      <dgm:prSet phldrT="[文字]"/>
      <dgm:spPr/>
      <dgm:t>
        <a:bodyPr/>
        <a:lstStyle/>
        <a:p>
          <a:r>
            <a:rPr lang="zh-TW" altLang="en-US" dirty="0" smtClean="0"/>
            <a:t>前台</a:t>
          </a:r>
          <a:r>
            <a:rPr lang="en-US" altLang="zh-TW" dirty="0" smtClean="0"/>
            <a:t>-</a:t>
          </a:r>
          <a:r>
            <a:rPr lang="zh-TW" altLang="en-US" dirty="0" smtClean="0"/>
            <a:t>訂票系統</a:t>
          </a:r>
          <a:endParaRPr lang="zh-TW" altLang="en-US" dirty="0"/>
        </a:p>
      </dgm:t>
    </dgm:pt>
    <dgm:pt modelId="{4E82C9D0-DC38-46F7-909A-16C2F4933B8F}" type="parTrans" cxnId="{03690254-C64F-47B4-9B75-ADDEDDAE7D60}">
      <dgm:prSet/>
      <dgm:spPr/>
      <dgm:t>
        <a:bodyPr/>
        <a:lstStyle/>
        <a:p>
          <a:endParaRPr lang="zh-TW" altLang="en-US"/>
        </a:p>
      </dgm:t>
    </dgm:pt>
    <dgm:pt modelId="{9AB612F1-B1C6-4852-BB8D-27951F3CC457}" type="sibTrans" cxnId="{03690254-C64F-47B4-9B75-ADDEDDAE7D60}">
      <dgm:prSet/>
      <dgm:spPr/>
      <dgm:t>
        <a:bodyPr/>
        <a:lstStyle/>
        <a:p>
          <a:endParaRPr lang="zh-TW" altLang="en-US"/>
        </a:p>
      </dgm:t>
    </dgm:pt>
    <dgm:pt modelId="{54A54395-19B1-4225-8229-E648237590FC}">
      <dgm:prSet phldrT="[文字]"/>
      <dgm:spPr/>
      <dgm:t>
        <a:bodyPr/>
        <a:lstStyle/>
        <a:p>
          <a:r>
            <a:rPr lang="en-US" altLang="zh-TW" dirty="0" smtClean="0"/>
            <a:t>HTML5</a:t>
          </a:r>
          <a:endParaRPr lang="zh-TW" altLang="en-US" dirty="0"/>
        </a:p>
      </dgm:t>
    </dgm:pt>
    <dgm:pt modelId="{CFD94AAB-3DCF-4B5E-B89C-2ABBEA4C844C}" type="parTrans" cxnId="{08C6C202-8F0E-4284-84C8-2D8D8A7662C5}">
      <dgm:prSet/>
      <dgm:spPr/>
      <dgm:t>
        <a:bodyPr/>
        <a:lstStyle/>
        <a:p>
          <a:endParaRPr lang="zh-TW" altLang="en-US"/>
        </a:p>
      </dgm:t>
    </dgm:pt>
    <dgm:pt modelId="{4FDFD028-FDB4-4FD8-8569-C278EAC78AAB}" type="sibTrans" cxnId="{08C6C202-8F0E-4284-84C8-2D8D8A7662C5}">
      <dgm:prSet/>
      <dgm:spPr/>
      <dgm:t>
        <a:bodyPr/>
        <a:lstStyle/>
        <a:p>
          <a:endParaRPr lang="zh-TW" altLang="en-US"/>
        </a:p>
      </dgm:t>
    </dgm:pt>
    <dgm:pt modelId="{A1DFE28B-99B0-4E80-9C02-83AEDD9D2FB1}">
      <dgm:prSet phldrT="[文字]"/>
      <dgm:spPr/>
      <dgm:t>
        <a:bodyPr/>
        <a:lstStyle/>
        <a:p>
          <a:r>
            <a:rPr lang="en-US" altLang="zh-TW" dirty="0" smtClean="0"/>
            <a:t>CSS</a:t>
          </a:r>
          <a:endParaRPr lang="zh-TW" altLang="en-US" dirty="0"/>
        </a:p>
      </dgm:t>
    </dgm:pt>
    <dgm:pt modelId="{55A01559-2493-4EDC-B9EF-605A5129FB93}" type="parTrans" cxnId="{862E3D7C-21DA-4284-9A0C-BF5B516F12A8}">
      <dgm:prSet/>
      <dgm:spPr/>
      <dgm:t>
        <a:bodyPr/>
        <a:lstStyle/>
        <a:p>
          <a:endParaRPr lang="zh-TW" altLang="en-US"/>
        </a:p>
      </dgm:t>
    </dgm:pt>
    <dgm:pt modelId="{B3347155-ECD8-49F2-961C-CB168733817F}" type="sibTrans" cxnId="{862E3D7C-21DA-4284-9A0C-BF5B516F12A8}">
      <dgm:prSet/>
      <dgm:spPr/>
      <dgm:t>
        <a:bodyPr/>
        <a:lstStyle/>
        <a:p>
          <a:endParaRPr lang="zh-TW" altLang="en-US"/>
        </a:p>
      </dgm:t>
    </dgm:pt>
    <dgm:pt modelId="{9506D258-A404-4816-9A64-D08CB1ED6BF4}">
      <dgm:prSet phldrT="[文字]"/>
      <dgm:spPr/>
      <dgm:t>
        <a:bodyPr/>
        <a:lstStyle/>
        <a:p>
          <a:r>
            <a:rPr lang="en-US" altLang="zh-TW" dirty="0" err="1" smtClean="0"/>
            <a:t>Jquery</a:t>
          </a:r>
          <a:endParaRPr lang="zh-TW" altLang="en-US" dirty="0"/>
        </a:p>
      </dgm:t>
    </dgm:pt>
    <dgm:pt modelId="{4A2EFAC3-1F3D-431C-A166-B76D9841C5DF}" type="parTrans" cxnId="{33B55A6B-1FAD-483A-8CBA-D7987035FDEA}">
      <dgm:prSet/>
      <dgm:spPr/>
      <dgm:t>
        <a:bodyPr/>
        <a:lstStyle/>
        <a:p>
          <a:endParaRPr lang="zh-TW" altLang="en-US"/>
        </a:p>
      </dgm:t>
    </dgm:pt>
    <dgm:pt modelId="{73BE8C7D-DFFA-4F62-BDB8-9E41BE5B0A98}" type="sibTrans" cxnId="{33B55A6B-1FAD-483A-8CBA-D7987035FDEA}">
      <dgm:prSet/>
      <dgm:spPr/>
      <dgm:t>
        <a:bodyPr/>
        <a:lstStyle/>
        <a:p>
          <a:endParaRPr lang="zh-TW" altLang="en-US"/>
        </a:p>
      </dgm:t>
    </dgm:pt>
    <dgm:pt modelId="{C91C2427-7060-4659-A1D5-48FA683BC3D4}">
      <dgm:prSet phldrT="[文字]"/>
      <dgm:spPr/>
      <dgm:t>
        <a:bodyPr/>
        <a:lstStyle/>
        <a:p>
          <a:r>
            <a:rPr lang="en-US" altLang="zh-TW" dirty="0" smtClean="0"/>
            <a:t>PHP</a:t>
          </a:r>
          <a:endParaRPr lang="zh-TW" altLang="en-US" dirty="0"/>
        </a:p>
      </dgm:t>
    </dgm:pt>
    <dgm:pt modelId="{DA9143C1-9690-478F-875E-B7C2CC82FAA3}" type="parTrans" cxnId="{1357032A-2F3A-40B1-9B17-6EEE400339D0}">
      <dgm:prSet/>
      <dgm:spPr/>
      <dgm:t>
        <a:bodyPr/>
        <a:lstStyle/>
        <a:p>
          <a:endParaRPr lang="zh-TW" altLang="en-US"/>
        </a:p>
      </dgm:t>
    </dgm:pt>
    <dgm:pt modelId="{ED6BACA6-80F4-42F0-8A45-00A0F635D42F}" type="sibTrans" cxnId="{1357032A-2F3A-40B1-9B17-6EEE400339D0}">
      <dgm:prSet/>
      <dgm:spPr/>
      <dgm:t>
        <a:bodyPr/>
        <a:lstStyle/>
        <a:p>
          <a:endParaRPr lang="zh-TW" altLang="en-US"/>
        </a:p>
      </dgm:t>
    </dgm:pt>
    <dgm:pt modelId="{CCA566E7-4195-41DD-9C64-797C84BC52C4}">
      <dgm:prSet phldrT="[文字]"/>
      <dgm:spPr/>
      <dgm:t>
        <a:bodyPr/>
        <a:lstStyle/>
        <a:p>
          <a:r>
            <a:rPr lang="en-US" altLang="zh-TW" dirty="0" smtClean="0"/>
            <a:t>Bootstrap</a:t>
          </a:r>
          <a:endParaRPr lang="zh-TW" altLang="en-US" dirty="0"/>
        </a:p>
      </dgm:t>
    </dgm:pt>
    <dgm:pt modelId="{15A87E83-17D0-4D19-B74D-5826C1EA65B6}" type="parTrans" cxnId="{633481B0-4ED3-4465-B83B-702DFF520E96}">
      <dgm:prSet/>
      <dgm:spPr/>
      <dgm:t>
        <a:bodyPr/>
        <a:lstStyle/>
        <a:p>
          <a:endParaRPr lang="zh-TW" altLang="en-US"/>
        </a:p>
      </dgm:t>
    </dgm:pt>
    <dgm:pt modelId="{DA2A848A-EC58-4A0D-A39B-8B6840A2AEE1}" type="sibTrans" cxnId="{633481B0-4ED3-4465-B83B-702DFF520E96}">
      <dgm:prSet/>
      <dgm:spPr/>
      <dgm:t>
        <a:bodyPr/>
        <a:lstStyle/>
        <a:p>
          <a:endParaRPr lang="zh-TW" altLang="en-US"/>
        </a:p>
      </dgm:t>
    </dgm:pt>
    <dgm:pt modelId="{373E5FFC-8AAA-4B9A-828A-7349CDB6A0E9}" type="pres">
      <dgm:prSet presAssocID="{F0A8EBAC-717D-44D1-9CC0-48EEC696281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71578B-BD92-42D0-B855-EBF3367F97BE}" type="pres">
      <dgm:prSet presAssocID="{4ECB9113-CC4C-418A-98C9-D6F56BDE2864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F15F2F6E-F0DA-45A6-B814-CF6507412018}" type="pres">
      <dgm:prSet presAssocID="{CFD94AAB-3DCF-4B5E-B89C-2ABBEA4C844C}" presName="parTrans" presStyleLbl="bgSibTrans2D1" presStyleIdx="0" presStyleCnt="5"/>
      <dgm:spPr/>
    </dgm:pt>
    <dgm:pt modelId="{0309881B-DBE1-42E8-96E6-5A3170D209C8}" type="pres">
      <dgm:prSet presAssocID="{54A54395-19B1-4225-8229-E648237590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0F447B-F658-4F8D-AC41-752280BD0353}" type="pres">
      <dgm:prSet presAssocID="{55A01559-2493-4EDC-B9EF-605A5129FB93}" presName="parTrans" presStyleLbl="bgSibTrans2D1" presStyleIdx="1" presStyleCnt="5"/>
      <dgm:spPr/>
    </dgm:pt>
    <dgm:pt modelId="{5B70125B-28EF-4156-A1EC-386B4A184593}" type="pres">
      <dgm:prSet presAssocID="{A1DFE28B-99B0-4E80-9C02-83AEDD9D2FB1}" presName="node" presStyleLbl="node1" presStyleIdx="1" presStyleCnt="5">
        <dgm:presLayoutVars>
          <dgm:bulletEnabled val="1"/>
        </dgm:presLayoutVars>
      </dgm:prSet>
      <dgm:spPr/>
    </dgm:pt>
    <dgm:pt modelId="{7226556B-BA4F-4A12-B90F-9C2A4D3EA366}" type="pres">
      <dgm:prSet presAssocID="{4A2EFAC3-1F3D-431C-A166-B76D9841C5DF}" presName="parTrans" presStyleLbl="bgSibTrans2D1" presStyleIdx="2" presStyleCnt="5"/>
      <dgm:spPr/>
    </dgm:pt>
    <dgm:pt modelId="{BFDC9B2D-FD7D-46B4-B87E-6B72C9AF3978}" type="pres">
      <dgm:prSet presAssocID="{9506D258-A404-4816-9A64-D08CB1ED6BF4}" presName="node" presStyleLbl="node1" presStyleIdx="2" presStyleCnt="5">
        <dgm:presLayoutVars>
          <dgm:bulletEnabled val="1"/>
        </dgm:presLayoutVars>
      </dgm:prSet>
      <dgm:spPr/>
    </dgm:pt>
    <dgm:pt modelId="{B3A27C00-37A6-4B17-BFA9-9BF825B01983}" type="pres">
      <dgm:prSet presAssocID="{DA9143C1-9690-478F-875E-B7C2CC82FAA3}" presName="parTrans" presStyleLbl="bgSibTrans2D1" presStyleIdx="3" presStyleCnt="5"/>
      <dgm:spPr/>
    </dgm:pt>
    <dgm:pt modelId="{1614CF2A-BD5E-4878-8E86-12B07CC019FE}" type="pres">
      <dgm:prSet presAssocID="{C91C2427-7060-4659-A1D5-48FA683BC3D4}" presName="node" presStyleLbl="node1" presStyleIdx="3" presStyleCnt="5">
        <dgm:presLayoutVars>
          <dgm:bulletEnabled val="1"/>
        </dgm:presLayoutVars>
      </dgm:prSet>
      <dgm:spPr/>
    </dgm:pt>
    <dgm:pt modelId="{20F711C7-8441-4E6F-B0F5-901F91260064}" type="pres">
      <dgm:prSet presAssocID="{15A87E83-17D0-4D19-B74D-5826C1EA65B6}" presName="parTrans" presStyleLbl="bgSibTrans2D1" presStyleIdx="4" presStyleCnt="5"/>
      <dgm:spPr/>
    </dgm:pt>
    <dgm:pt modelId="{491D4E3D-174E-469B-9375-293547A5661F}" type="pres">
      <dgm:prSet presAssocID="{CCA566E7-4195-41DD-9C64-797C84BC52C4}" presName="node" presStyleLbl="node1" presStyleIdx="4" presStyleCnt="5">
        <dgm:presLayoutVars>
          <dgm:bulletEnabled val="1"/>
        </dgm:presLayoutVars>
      </dgm:prSet>
      <dgm:spPr/>
    </dgm:pt>
  </dgm:ptLst>
  <dgm:cxnLst>
    <dgm:cxn modelId="{202EBE3E-C541-4117-8EEC-C04D2373B4FF}" type="presOf" srcId="{C91C2427-7060-4659-A1D5-48FA683BC3D4}" destId="{1614CF2A-BD5E-4878-8E86-12B07CC019FE}" srcOrd="0" destOrd="0" presId="urn:microsoft.com/office/officeart/2005/8/layout/radial4"/>
    <dgm:cxn modelId="{975F5CD2-75CA-4F07-A1E4-38507150496A}" type="presOf" srcId="{A1DFE28B-99B0-4E80-9C02-83AEDD9D2FB1}" destId="{5B70125B-28EF-4156-A1EC-386B4A184593}" srcOrd="0" destOrd="0" presId="urn:microsoft.com/office/officeart/2005/8/layout/radial4"/>
    <dgm:cxn modelId="{D3BB6905-7143-4526-A232-AFF90F44983F}" type="presOf" srcId="{DA9143C1-9690-478F-875E-B7C2CC82FAA3}" destId="{B3A27C00-37A6-4B17-BFA9-9BF825B01983}" srcOrd="0" destOrd="0" presId="urn:microsoft.com/office/officeart/2005/8/layout/radial4"/>
    <dgm:cxn modelId="{A8423775-236C-4F82-BF20-0A6A37C67AD8}" type="presOf" srcId="{4ECB9113-CC4C-418A-98C9-D6F56BDE2864}" destId="{9A71578B-BD92-42D0-B855-EBF3367F97BE}" srcOrd="0" destOrd="0" presId="urn:microsoft.com/office/officeart/2005/8/layout/radial4"/>
    <dgm:cxn modelId="{1357032A-2F3A-40B1-9B17-6EEE400339D0}" srcId="{4ECB9113-CC4C-418A-98C9-D6F56BDE2864}" destId="{C91C2427-7060-4659-A1D5-48FA683BC3D4}" srcOrd="3" destOrd="0" parTransId="{DA9143C1-9690-478F-875E-B7C2CC82FAA3}" sibTransId="{ED6BACA6-80F4-42F0-8A45-00A0F635D42F}"/>
    <dgm:cxn modelId="{33B55A6B-1FAD-483A-8CBA-D7987035FDEA}" srcId="{4ECB9113-CC4C-418A-98C9-D6F56BDE2864}" destId="{9506D258-A404-4816-9A64-D08CB1ED6BF4}" srcOrd="2" destOrd="0" parTransId="{4A2EFAC3-1F3D-431C-A166-B76D9841C5DF}" sibTransId="{73BE8C7D-DFFA-4F62-BDB8-9E41BE5B0A98}"/>
    <dgm:cxn modelId="{2FA8BCE2-A636-4606-9B05-9DACE413CF16}" type="presOf" srcId="{9506D258-A404-4816-9A64-D08CB1ED6BF4}" destId="{BFDC9B2D-FD7D-46B4-B87E-6B72C9AF3978}" srcOrd="0" destOrd="0" presId="urn:microsoft.com/office/officeart/2005/8/layout/radial4"/>
    <dgm:cxn modelId="{53EF4943-CDDE-4633-8DD3-348741F8D9CE}" type="presOf" srcId="{15A87E83-17D0-4D19-B74D-5826C1EA65B6}" destId="{20F711C7-8441-4E6F-B0F5-901F91260064}" srcOrd="0" destOrd="0" presId="urn:microsoft.com/office/officeart/2005/8/layout/radial4"/>
    <dgm:cxn modelId="{03690254-C64F-47B4-9B75-ADDEDDAE7D60}" srcId="{F0A8EBAC-717D-44D1-9CC0-48EEC696281D}" destId="{4ECB9113-CC4C-418A-98C9-D6F56BDE2864}" srcOrd="0" destOrd="0" parTransId="{4E82C9D0-DC38-46F7-909A-16C2F4933B8F}" sibTransId="{9AB612F1-B1C6-4852-BB8D-27951F3CC457}"/>
    <dgm:cxn modelId="{6CE68AF3-5B91-403B-B016-ABD3D72C2FE4}" type="presOf" srcId="{4A2EFAC3-1F3D-431C-A166-B76D9841C5DF}" destId="{7226556B-BA4F-4A12-B90F-9C2A4D3EA366}" srcOrd="0" destOrd="0" presId="urn:microsoft.com/office/officeart/2005/8/layout/radial4"/>
    <dgm:cxn modelId="{08C6C202-8F0E-4284-84C8-2D8D8A7662C5}" srcId="{4ECB9113-CC4C-418A-98C9-D6F56BDE2864}" destId="{54A54395-19B1-4225-8229-E648237590FC}" srcOrd="0" destOrd="0" parTransId="{CFD94AAB-3DCF-4B5E-B89C-2ABBEA4C844C}" sibTransId="{4FDFD028-FDB4-4FD8-8569-C278EAC78AAB}"/>
    <dgm:cxn modelId="{75289198-E049-4146-9A20-306418875F4D}" type="presOf" srcId="{CFD94AAB-3DCF-4B5E-B89C-2ABBEA4C844C}" destId="{F15F2F6E-F0DA-45A6-B814-CF6507412018}" srcOrd="0" destOrd="0" presId="urn:microsoft.com/office/officeart/2005/8/layout/radial4"/>
    <dgm:cxn modelId="{633481B0-4ED3-4465-B83B-702DFF520E96}" srcId="{4ECB9113-CC4C-418A-98C9-D6F56BDE2864}" destId="{CCA566E7-4195-41DD-9C64-797C84BC52C4}" srcOrd="4" destOrd="0" parTransId="{15A87E83-17D0-4D19-B74D-5826C1EA65B6}" sibTransId="{DA2A848A-EC58-4A0D-A39B-8B6840A2AEE1}"/>
    <dgm:cxn modelId="{862E3D7C-21DA-4284-9A0C-BF5B516F12A8}" srcId="{4ECB9113-CC4C-418A-98C9-D6F56BDE2864}" destId="{A1DFE28B-99B0-4E80-9C02-83AEDD9D2FB1}" srcOrd="1" destOrd="0" parTransId="{55A01559-2493-4EDC-B9EF-605A5129FB93}" sibTransId="{B3347155-ECD8-49F2-961C-CB168733817F}"/>
    <dgm:cxn modelId="{BE5E15C4-DA40-46F1-BD86-B902DB6DA09C}" type="presOf" srcId="{CCA566E7-4195-41DD-9C64-797C84BC52C4}" destId="{491D4E3D-174E-469B-9375-293547A5661F}" srcOrd="0" destOrd="0" presId="urn:microsoft.com/office/officeart/2005/8/layout/radial4"/>
    <dgm:cxn modelId="{421BF201-D83D-4769-9B50-AE37F0CE6FD4}" type="presOf" srcId="{55A01559-2493-4EDC-B9EF-605A5129FB93}" destId="{E70F447B-F658-4F8D-AC41-752280BD0353}" srcOrd="0" destOrd="0" presId="urn:microsoft.com/office/officeart/2005/8/layout/radial4"/>
    <dgm:cxn modelId="{FE1A23D7-BAF7-4080-AD1E-412F093EB43B}" type="presOf" srcId="{F0A8EBAC-717D-44D1-9CC0-48EEC696281D}" destId="{373E5FFC-8AAA-4B9A-828A-7349CDB6A0E9}" srcOrd="0" destOrd="0" presId="urn:microsoft.com/office/officeart/2005/8/layout/radial4"/>
    <dgm:cxn modelId="{2DF1D37A-9303-4E9F-BC03-5715346AEE87}" type="presOf" srcId="{54A54395-19B1-4225-8229-E648237590FC}" destId="{0309881B-DBE1-42E8-96E6-5A3170D209C8}" srcOrd="0" destOrd="0" presId="urn:microsoft.com/office/officeart/2005/8/layout/radial4"/>
    <dgm:cxn modelId="{07AE4002-B771-4387-B8E9-73D2CE11A05A}" type="presParOf" srcId="{373E5FFC-8AAA-4B9A-828A-7349CDB6A0E9}" destId="{9A71578B-BD92-42D0-B855-EBF3367F97BE}" srcOrd="0" destOrd="0" presId="urn:microsoft.com/office/officeart/2005/8/layout/radial4"/>
    <dgm:cxn modelId="{8DE177CE-A02F-48DA-8C2C-48048F00981A}" type="presParOf" srcId="{373E5FFC-8AAA-4B9A-828A-7349CDB6A0E9}" destId="{F15F2F6E-F0DA-45A6-B814-CF6507412018}" srcOrd="1" destOrd="0" presId="urn:microsoft.com/office/officeart/2005/8/layout/radial4"/>
    <dgm:cxn modelId="{CA8F555B-002F-4A01-96EF-8AA6BB6761FA}" type="presParOf" srcId="{373E5FFC-8AAA-4B9A-828A-7349CDB6A0E9}" destId="{0309881B-DBE1-42E8-96E6-5A3170D209C8}" srcOrd="2" destOrd="0" presId="urn:microsoft.com/office/officeart/2005/8/layout/radial4"/>
    <dgm:cxn modelId="{2A2E0F42-E799-47A1-A79C-B764E71C23FA}" type="presParOf" srcId="{373E5FFC-8AAA-4B9A-828A-7349CDB6A0E9}" destId="{E70F447B-F658-4F8D-AC41-752280BD0353}" srcOrd="3" destOrd="0" presId="urn:microsoft.com/office/officeart/2005/8/layout/radial4"/>
    <dgm:cxn modelId="{A4FFAE18-6221-4848-9FC8-20C9A5D8F15A}" type="presParOf" srcId="{373E5FFC-8AAA-4B9A-828A-7349CDB6A0E9}" destId="{5B70125B-28EF-4156-A1EC-386B4A184593}" srcOrd="4" destOrd="0" presId="urn:microsoft.com/office/officeart/2005/8/layout/radial4"/>
    <dgm:cxn modelId="{7A59F196-1384-4144-94EB-F82BB9A011AB}" type="presParOf" srcId="{373E5FFC-8AAA-4B9A-828A-7349CDB6A0E9}" destId="{7226556B-BA4F-4A12-B90F-9C2A4D3EA366}" srcOrd="5" destOrd="0" presId="urn:microsoft.com/office/officeart/2005/8/layout/radial4"/>
    <dgm:cxn modelId="{2E9124F8-51C6-4690-BB3B-9E62098DDC24}" type="presParOf" srcId="{373E5FFC-8AAA-4B9A-828A-7349CDB6A0E9}" destId="{BFDC9B2D-FD7D-46B4-B87E-6B72C9AF3978}" srcOrd="6" destOrd="0" presId="urn:microsoft.com/office/officeart/2005/8/layout/radial4"/>
    <dgm:cxn modelId="{CFB8B872-4BF7-4C25-ACC9-4D5767318984}" type="presParOf" srcId="{373E5FFC-8AAA-4B9A-828A-7349CDB6A0E9}" destId="{B3A27C00-37A6-4B17-BFA9-9BF825B01983}" srcOrd="7" destOrd="0" presId="urn:microsoft.com/office/officeart/2005/8/layout/radial4"/>
    <dgm:cxn modelId="{447C4370-5E31-4732-A895-ADE5F178ED83}" type="presParOf" srcId="{373E5FFC-8AAA-4B9A-828A-7349CDB6A0E9}" destId="{1614CF2A-BD5E-4878-8E86-12B07CC019FE}" srcOrd="8" destOrd="0" presId="urn:microsoft.com/office/officeart/2005/8/layout/radial4"/>
    <dgm:cxn modelId="{9175542D-B37C-49F2-B97F-CA77C747F38F}" type="presParOf" srcId="{373E5FFC-8AAA-4B9A-828A-7349CDB6A0E9}" destId="{20F711C7-8441-4E6F-B0F5-901F91260064}" srcOrd="9" destOrd="0" presId="urn:microsoft.com/office/officeart/2005/8/layout/radial4"/>
    <dgm:cxn modelId="{5928DA05-E867-4BB3-B6A2-100C8167ECB9}" type="presParOf" srcId="{373E5FFC-8AAA-4B9A-828A-7349CDB6A0E9}" destId="{491D4E3D-174E-469B-9375-293547A5661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9AE87-9F5D-4695-969E-7F1C27621C1C}" type="doc">
      <dgm:prSet loTypeId="urn:microsoft.com/office/officeart/2005/8/layout/radial4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5E0241C3-6B25-44F0-9A53-AC5553AAE14C}">
      <dgm:prSet phldrT="[文字]"/>
      <dgm:spPr/>
      <dgm:t>
        <a:bodyPr/>
        <a:lstStyle/>
        <a:p>
          <a:r>
            <a:rPr lang="zh-TW" altLang="en-US" dirty="0" smtClean="0"/>
            <a:t>後台</a:t>
          </a:r>
          <a:r>
            <a:rPr lang="en-US" altLang="zh-TW" dirty="0" smtClean="0"/>
            <a:t>-</a:t>
          </a:r>
          <a:r>
            <a:rPr lang="zh-TW" altLang="en-US" dirty="0" smtClean="0"/>
            <a:t>客運維護系統</a:t>
          </a:r>
          <a:endParaRPr lang="zh-TW" altLang="en-US" dirty="0"/>
        </a:p>
      </dgm:t>
    </dgm:pt>
    <dgm:pt modelId="{0021FF8C-E017-4C67-8FAB-35ED977484D0}" type="parTrans" cxnId="{59EEE024-91C9-488B-9303-7E68884FFC2A}">
      <dgm:prSet/>
      <dgm:spPr/>
      <dgm:t>
        <a:bodyPr/>
        <a:lstStyle/>
        <a:p>
          <a:endParaRPr lang="zh-TW" altLang="en-US"/>
        </a:p>
      </dgm:t>
    </dgm:pt>
    <dgm:pt modelId="{EFA7FD1E-F1D3-4852-BE87-53DD955B993F}" type="sibTrans" cxnId="{59EEE024-91C9-488B-9303-7E68884FFC2A}">
      <dgm:prSet/>
      <dgm:spPr/>
      <dgm:t>
        <a:bodyPr/>
        <a:lstStyle/>
        <a:p>
          <a:endParaRPr lang="zh-TW" altLang="en-US"/>
        </a:p>
      </dgm:t>
    </dgm:pt>
    <dgm:pt modelId="{C609650A-B45F-4005-8E10-E515608ABC64}">
      <dgm:prSet phldrT="[文字]"/>
      <dgm:spPr/>
      <dgm:t>
        <a:bodyPr/>
        <a:lstStyle/>
        <a:p>
          <a:r>
            <a:rPr lang="en-US" altLang="zh-TW" dirty="0" err="1" smtClean="0"/>
            <a:t>ThinkPHP</a:t>
          </a:r>
          <a:r>
            <a:rPr lang="en-US" altLang="zh-TW" dirty="0" smtClean="0"/>
            <a:t>(MVC)</a:t>
          </a:r>
          <a:endParaRPr lang="zh-TW" altLang="en-US" dirty="0"/>
        </a:p>
      </dgm:t>
    </dgm:pt>
    <dgm:pt modelId="{198D6E3D-77F0-4036-8099-9B549F7502B8}" type="parTrans" cxnId="{BF4AB2C6-4D73-4DB6-9D9A-4CC6A11D8854}">
      <dgm:prSet/>
      <dgm:spPr/>
      <dgm:t>
        <a:bodyPr/>
        <a:lstStyle/>
        <a:p>
          <a:endParaRPr lang="zh-TW" altLang="en-US"/>
        </a:p>
      </dgm:t>
    </dgm:pt>
    <dgm:pt modelId="{94307F77-E30D-4D3D-BA23-FF1C48765F4F}" type="sibTrans" cxnId="{BF4AB2C6-4D73-4DB6-9D9A-4CC6A11D8854}">
      <dgm:prSet/>
      <dgm:spPr/>
      <dgm:t>
        <a:bodyPr/>
        <a:lstStyle/>
        <a:p>
          <a:endParaRPr lang="zh-TW" altLang="en-US"/>
        </a:p>
      </dgm:t>
    </dgm:pt>
    <dgm:pt modelId="{EA488092-DEF2-4E23-BD11-3925BE015864}">
      <dgm:prSet phldrT="[文字]"/>
      <dgm:spPr/>
      <dgm:t>
        <a:bodyPr/>
        <a:lstStyle/>
        <a:p>
          <a:r>
            <a:rPr lang="en-US" altLang="zh-TW" dirty="0" err="1" smtClean="0"/>
            <a:t>easyUI</a:t>
          </a:r>
          <a:endParaRPr lang="zh-TW" altLang="en-US" dirty="0"/>
        </a:p>
      </dgm:t>
    </dgm:pt>
    <dgm:pt modelId="{7F8580F4-FDCF-40CD-8CD6-5D394A1E13D3}" type="parTrans" cxnId="{0F5A0B98-8E1F-47A8-98B8-37EE723E756C}">
      <dgm:prSet/>
      <dgm:spPr/>
      <dgm:t>
        <a:bodyPr/>
        <a:lstStyle/>
        <a:p>
          <a:endParaRPr lang="zh-TW" altLang="en-US"/>
        </a:p>
      </dgm:t>
    </dgm:pt>
    <dgm:pt modelId="{65A8D1A2-8EA8-4166-9E73-A488CC50A99D}" type="sibTrans" cxnId="{0F5A0B98-8E1F-47A8-98B8-37EE723E756C}">
      <dgm:prSet/>
      <dgm:spPr/>
      <dgm:t>
        <a:bodyPr/>
        <a:lstStyle/>
        <a:p>
          <a:endParaRPr lang="zh-TW" altLang="en-US"/>
        </a:p>
      </dgm:t>
    </dgm:pt>
    <dgm:pt modelId="{334878E7-E630-4957-A470-FE9F14BBD4A9}">
      <dgm:prSet phldrT="[文字]"/>
      <dgm:spPr/>
      <dgm:t>
        <a:bodyPr/>
        <a:lstStyle/>
        <a:p>
          <a:r>
            <a:rPr lang="en-US" altLang="zh-TW" dirty="0" err="1" smtClean="0"/>
            <a:t>JQuery</a:t>
          </a:r>
          <a:endParaRPr lang="zh-TW" altLang="en-US" dirty="0"/>
        </a:p>
      </dgm:t>
    </dgm:pt>
    <dgm:pt modelId="{B938F7E1-FAE8-4073-B338-7CD524DD3B58}" type="parTrans" cxnId="{9C6F5B12-6DA4-450F-9490-51C659381CBA}">
      <dgm:prSet/>
      <dgm:spPr/>
      <dgm:t>
        <a:bodyPr/>
        <a:lstStyle/>
        <a:p>
          <a:endParaRPr lang="zh-TW" altLang="en-US"/>
        </a:p>
      </dgm:t>
    </dgm:pt>
    <dgm:pt modelId="{DC40E6B1-0867-4789-9B0E-5863B43800D5}" type="sibTrans" cxnId="{9C6F5B12-6DA4-450F-9490-51C659381CBA}">
      <dgm:prSet/>
      <dgm:spPr/>
      <dgm:t>
        <a:bodyPr/>
        <a:lstStyle/>
        <a:p>
          <a:endParaRPr lang="zh-TW" altLang="en-US"/>
        </a:p>
      </dgm:t>
    </dgm:pt>
    <dgm:pt modelId="{236E2D05-1A07-4D93-BA89-88186D78C302}" type="pres">
      <dgm:prSet presAssocID="{33D9AE87-9F5D-4695-969E-7F1C27621C1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A27B7D-EBD0-4103-A0EB-6B882899418B}" type="pres">
      <dgm:prSet presAssocID="{5E0241C3-6B25-44F0-9A53-AC5553AAE14C}" presName="centerShape" presStyleLbl="node0" presStyleIdx="0" presStyleCnt="1"/>
      <dgm:spPr/>
    </dgm:pt>
    <dgm:pt modelId="{12F17004-8AC3-4593-BBAA-CF69A74E0412}" type="pres">
      <dgm:prSet presAssocID="{198D6E3D-77F0-4036-8099-9B549F7502B8}" presName="parTrans" presStyleLbl="bgSibTrans2D1" presStyleIdx="0" presStyleCnt="3"/>
      <dgm:spPr/>
    </dgm:pt>
    <dgm:pt modelId="{AD97B7A0-C358-49BD-B3AF-C7DE75B0067B}" type="pres">
      <dgm:prSet presAssocID="{C609650A-B45F-4005-8E10-E515608ABC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4AA5BD-0DAC-447A-B5B2-07DB684A0E2A}" type="pres">
      <dgm:prSet presAssocID="{7F8580F4-FDCF-40CD-8CD6-5D394A1E13D3}" presName="parTrans" presStyleLbl="bgSibTrans2D1" presStyleIdx="1" presStyleCnt="3"/>
      <dgm:spPr/>
    </dgm:pt>
    <dgm:pt modelId="{D8A1EFF6-219E-4E99-9C7C-7DF55F76835A}" type="pres">
      <dgm:prSet presAssocID="{EA488092-DEF2-4E23-BD11-3925BE015864}" presName="node" presStyleLbl="node1" presStyleIdx="1" presStyleCnt="3">
        <dgm:presLayoutVars>
          <dgm:bulletEnabled val="1"/>
        </dgm:presLayoutVars>
      </dgm:prSet>
      <dgm:spPr/>
    </dgm:pt>
    <dgm:pt modelId="{D63F7CDE-3A1B-4E13-B7D5-724BB09D8BF0}" type="pres">
      <dgm:prSet presAssocID="{B938F7E1-FAE8-4073-B338-7CD524DD3B58}" presName="parTrans" presStyleLbl="bgSibTrans2D1" presStyleIdx="2" presStyleCnt="3"/>
      <dgm:spPr/>
    </dgm:pt>
    <dgm:pt modelId="{0ABCC1D7-D848-4CF9-9C00-AFB91E57182A}" type="pres">
      <dgm:prSet presAssocID="{334878E7-E630-4957-A470-FE9F14BBD4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9EEE024-91C9-488B-9303-7E68884FFC2A}" srcId="{33D9AE87-9F5D-4695-969E-7F1C27621C1C}" destId="{5E0241C3-6B25-44F0-9A53-AC5553AAE14C}" srcOrd="0" destOrd="0" parTransId="{0021FF8C-E017-4C67-8FAB-35ED977484D0}" sibTransId="{EFA7FD1E-F1D3-4852-BE87-53DD955B993F}"/>
    <dgm:cxn modelId="{22052245-5971-473B-B8A2-224C833D3D68}" type="presOf" srcId="{334878E7-E630-4957-A470-FE9F14BBD4A9}" destId="{0ABCC1D7-D848-4CF9-9C00-AFB91E57182A}" srcOrd="0" destOrd="0" presId="urn:microsoft.com/office/officeart/2005/8/layout/radial4"/>
    <dgm:cxn modelId="{5479E68B-E394-4460-8B83-CC48AAB4797F}" type="presOf" srcId="{EA488092-DEF2-4E23-BD11-3925BE015864}" destId="{D8A1EFF6-219E-4E99-9C7C-7DF55F76835A}" srcOrd="0" destOrd="0" presId="urn:microsoft.com/office/officeart/2005/8/layout/radial4"/>
    <dgm:cxn modelId="{9C6F5B12-6DA4-450F-9490-51C659381CBA}" srcId="{5E0241C3-6B25-44F0-9A53-AC5553AAE14C}" destId="{334878E7-E630-4957-A470-FE9F14BBD4A9}" srcOrd="2" destOrd="0" parTransId="{B938F7E1-FAE8-4073-B338-7CD524DD3B58}" sibTransId="{DC40E6B1-0867-4789-9B0E-5863B43800D5}"/>
    <dgm:cxn modelId="{0CDF6B80-DECC-4060-9F70-180C34059B3B}" type="presOf" srcId="{C609650A-B45F-4005-8E10-E515608ABC64}" destId="{AD97B7A0-C358-49BD-B3AF-C7DE75B0067B}" srcOrd="0" destOrd="0" presId="urn:microsoft.com/office/officeart/2005/8/layout/radial4"/>
    <dgm:cxn modelId="{F22E8BA1-DA56-4AE4-94EE-2DC40342E383}" type="presOf" srcId="{5E0241C3-6B25-44F0-9A53-AC5553AAE14C}" destId="{06A27B7D-EBD0-4103-A0EB-6B882899418B}" srcOrd="0" destOrd="0" presId="urn:microsoft.com/office/officeart/2005/8/layout/radial4"/>
    <dgm:cxn modelId="{0F5A0B98-8E1F-47A8-98B8-37EE723E756C}" srcId="{5E0241C3-6B25-44F0-9A53-AC5553AAE14C}" destId="{EA488092-DEF2-4E23-BD11-3925BE015864}" srcOrd="1" destOrd="0" parTransId="{7F8580F4-FDCF-40CD-8CD6-5D394A1E13D3}" sibTransId="{65A8D1A2-8EA8-4166-9E73-A488CC50A99D}"/>
    <dgm:cxn modelId="{BF4AB2C6-4D73-4DB6-9D9A-4CC6A11D8854}" srcId="{5E0241C3-6B25-44F0-9A53-AC5553AAE14C}" destId="{C609650A-B45F-4005-8E10-E515608ABC64}" srcOrd="0" destOrd="0" parTransId="{198D6E3D-77F0-4036-8099-9B549F7502B8}" sibTransId="{94307F77-E30D-4D3D-BA23-FF1C48765F4F}"/>
    <dgm:cxn modelId="{A29D3FE1-52DC-4F65-8005-B04325F3099C}" type="presOf" srcId="{198D6E3D-77F0-4036-8099-9B549F7502B8}" destId="{12F17004-8AC3-4593-BBAA-CF69A74E0412}" srcOrd="0" destOrd="0" presId="urn:microsoft.com/office/officeart/2005/8/layout/radial4"/>
    <dgm:cxn modelId="{25A8D9B3-7DA0-45B3-8723-6F5965C8BADE}" type="presOf" srcId="{B938F7E1-FAE8-4073-B338-7CD524DD3B58}" destId="{D63F7CDE-3A1B-4E13-B7D5-724BB09D8BF0}" srcOrd="0" destOrd="0" presId="urn:microsoft.com/office/officeart/2005/8/layout/radial4"/>
    <dgm:cxn modelId="{73354AFA-0735-408B-8556-565CD83CB200}" type="presOf" srcId="{7F8580F4-FDCF-40CD-8CD6-5D394A1E13D3}" destId="{C94AA5BD-0DAC-447A-B5B2-07DB684A0E2A}" srcOrd="0" destOrd="0" presId="urn:microsoft.com/office/officeart/2005/8/layout/radial4"/>
    <dgm:cxn modelId="{4F432606-9989-49B0-9354-9B25A762D98B}" type="presOf" srcId="{33D9AE87-9F5D-4695-969E-7F1C27621C1C}" destId="{236E2D05-1A07-4D93-BA89-88186D78C302}" srcOrd="0" destOrd="0" presId="urn:microsoft.com/office/officeart/2005/8/layout/radial4"/>
    <dgm:cxn modelId="{73303279-3BAE-4DCC-A3EA-E934B382F9AD}" type="presParOf" srcId="{236E2D05-1A07-4D93-BA89-88186D78C302}" destId="{06A27B7D-EBD0-4103-A0EB-6B882899418B}" srcOrd="0" destOrd="0" presId="urn:microsoft.com/office/officeart/2005/8/layout/radial4"/>
    <dgm:cxn modelId="{D0C7C541-0FCF-462A-86EA-6C205FBDC7A4}" type="presParOf" srcId="{236E2D05-1A07-4D93-BA89-88186D78C302}" destId="{12F17004-8AC3-4593-BBAA-CF69A74E0412}" srcOrd="1" destOrd="0" presId="urn:microsoft.com/office/officeart/2005/8/layout/radial4"/>
    <dgm:cxn modelId="{39A7B1D5-15DC-4C15-BAA5-BF539C68C6A4}" type="presParOf" srcId="{236E2D05-1A07-4D93-BA89-88186D78C302}" destId="{AD97B7A0-C358-49BD-B3AF-C7DE75B0067B}" srcOrd="2" destOrd="0" presId="urn:microsoft.com/office/officeart/2005/8/layout/radial4"/>
    <dgm:cxn modelId="{47FF7F55-BA72-4BFB-92D2-B5A2D1D1C686}" type="presParOf" srcId="{236E2D05-1A07-4D93-BA89-88186D78C302}" destId="{C94AA5BD-0DAC-447A-B5B2-07DB684A0E2A}" srcOrd="3" destOrd="0" presId="urn:microsoft.com/office/officeart/2005/8/layout/radial4"/>
    <dgm:cxn modelId="{4C403C36-C992-4CD9-9F9C-AAECF6B83158}" type="presParOf" srcId="{236E2D05-1A07-4D93-BA89-88186D78C302}" destId="{D8A1EFF6-219E-4E99-9C7C-7DF55F76835A}" srcOrd="4" destOrd="0" presId="urn:microsoft.com/office/officeart/2005/8/layout/radial4"/>
    <dgm:cxn modelId="{88285E2D-6CD7-4B5A-9293-1EF15A6EF67A}" type="presParOf" srcId="{236E2D05-1A07-4D93-BA89-88186D78C302}" destId="{D63F7CDE-3A1B-4E13-B7D5-724BB09D8BF0}" srcOrd="5" destOrd="0" presId="urn:microsoft.com/office/officeart/2005/8/layout/radial4"/>
    <dgm:cxn modelId="{012483EA-3A8F-4888-AE47-BE08A8910B85}" type="presParOf" srcId="{236E2D05-1A07-4D93-BA89-88186D78C302}" destId="{0ABCC1D7-D848-4CF9-9C00-AFB91E57182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1578B-BD92-42D0-B855-EBF3367F97BE}">
      <dsp:nvSpPr>
        <dsp:cNvPr id="0" name=""/>
        <dsp:cNvSpPr/>
      </dsp:nvSpPr>
      <dsp:spPr>
        <a:xfrm>
          <a:off x="2583497" y="2880541"/>
          <a:ext cx="1790457" cy="1790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前台</a:t>
          </a:r>
          <a:r>
            <a:rPr lang="en-US" altLang="zh-TW" sz="2900" kern="1200" dirty="0" smtClean="0"/>
            <a:t>-</a:t>
          </a:r>
          <a:r>
            <a:rPr lang="zh-TW" altLang="en-US" sz="2900" kern="1200" dirty="0" smtClean="0"/>
            <a:t>訂票系統</a:t>
          </a:r>
          <a:endParaRPr lang="zh-TW" altLang="en-US" sz="2900" kern="1200" dirty="0"/>
        </a:p>
      </dsp:txBody>
      <dsp:txXfrm>
        <a:off x="2845703" y="3142747"/>
        <a:ext cx="1266045" cy="1266045"/>
      </dsp:txXfrm>
    </dsp:sp>
    <dsp:sp modelId="{F15F2F6E-F0DA-45A6-B814-CF6507412018}">
      <dsp:nvSpPr>
        <dsp:cNvPr id="0" name=""/>
        <dsp:cNvSpPr/>
      </dsp:nvSpPr>
      <dsp:spPr>
        <a:xfrm rot="10800000">
          <a:off x="850999" y="3520630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9881B-DBE1-42E8-96E6-5A3170D209C8}">
      <dsp:nvSpPr>
        <dsp:cNvPr id="0" name=""/>
        <dsp:cNvSpPr/>
      </dsp:nvSpPr>
      <dsp:spPr>
        <a:xfrm>
          <a:off x="532" y="3095396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HTML5</a:t>
          </a:r>
          <a:endParaRPr lang="zh-TW" altLang="en-US" sz="2800" kern="1200" dirty="0"/>
        </a:p>
      </dsp:txBody>
      <dsp:txXfrm>
        <a:off x="40387" y="3135251"/>
        <a:ext cx="1621224" cy="1281037"/>
      </dsp:txXfrm>
    </dsp:sp>
    <dsp:sp modelId="{E70F447B-F658-4F8D-AC41-752280BD0353}">
      <dsp:nvSpPr>
        <dsp:cNvPr id="0" name=""/>
        <dsp:cNvSpPr/>
      </dsp:nvSpPr>
      <dsp:spPr>
        <a:xfrm rot="13500000">
          <a:off x="1380879" y="224138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0125B-28EF-4156-A1EC-386B4A184593}">
      <dsp:nvSpPr>
        <dsp:cNvPr id="0" name=""/>
        <dsp:cNvSpPr/>
      </dsp:nvSpPr>
      <dsp:spPr>
        <a:xfrm>
          <a:off x="770175" y="1237313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CSS</a:t>
          </a:r>
          <a:endParaRPr lang="zh-TW" altLang="en-US" sz="2800" kern="1200" dirty="0"/>
        </a:p>
      </dsp:txBody>
      <dsp:txXfrm>
        <a:off x="810030" y="1277168"/>
        <a:ext cx="1621224" cy="1281037"/>
      </dsp:txXfrm>
    </dsp:sp>
    <dsp:sp modelId="{7226556B-BA4F-4A12-B90F-9C2A4D3EA366}">
      <dsp:nvSpPr>
        <dsp:cNvPr id="0" name=""/>
        <dsp:cNvSpPr/>
      </dsp:nvSpPr>
      <dsp:spPr>
        <a:xfrm rot="16200000">
          <a:off x="2660121" y="171150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9B2D-FD7D-46B4-B87E-6B72C9AF3978}">
      <dsp:nvSpPr>
        <dsp:cNvPr id="0" name=""/>
        <dsp:cNvSpPr/>
      </dsp:nvSpPr>
      <dsp:spPr>
        <a:xfrm>
          <a:off x="2628259" y="467670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/>
            <a:t>Jquery</a:t>
          </a:r>
          <a:endParaRPr lang="zh-TW" altLang="en-US" sz="2800" kern="1200" dirty="0"/>
        </a:p>
      </dsp:txBody>
      <dsp:txXfrm>
        <a:off x="2668114" y="507525"/>
        <a:ext cx="1621224" cy="1281037"/>
      </dsp:txXfrm>
    </dsp:sp>
    <dsp:sp modelId="{B3A27C00-37A6-4B17-BFA9-9BF825B01983}">
      <dsp:nvSpPr>
        <dsp:cNvPr id="0" name=""/>
        <dsp:cNvSpPr/>
      </dsp:nvSpPr>
      <dsp:spPr>
        <a:xfrm rot="18900000">
          <a:off x="3939363" y="224138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4CF2A-BD5E-4878-8E86-12B07CC019FE}">
      <dsp:nvSpPr>
        <dsp:cNvPr id="0" name=""/>
        <dsp:cNvSpPr/>
      </dsp:nvSpPr>
      <dsp:spPr>
        <a:xfrm>
          <a:off x="4486342" y="1237313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PHP</a:t>
          </a:r>
          <a:endParaRPr lang="zh-TW" altLang="en-US" sz="2800" kern="1200" dirty="0"/>
        </a:p>
      </dsp:txBody>
      <dsp:txXfrm>
        <a:off x="4526197" y="1277168"/>
        <a:ext cx="1621224" cy="1281037"/>
      </dsp:txXfrm>
    </dsp:sp>
    <dsp:sp modelId="{20F711C7-8441-4E6F-B0F5-901F91260064}">
      <dsp:nvSpPr>
        <dsp:cNvPr id="0" name=""/>
        <dsp:cNvSpPr/>
      </dsp:nvSpPr>
      <dsp:spPr>
        <a:xfrm>
          <a:off x="4469242" y="3520630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4E3D-174E-469B-9375-293547A5661F}">
      <dsp:nvSpPr>
        <dsp:cNvPr id="0" name=""/>
        <dsp:cNvSpPr/>
      </dsp:nvSpPr>
      <dsp:spPr>
        <a:xfrm>
          <a:off x="5255986" y="3095396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Bootstrap</a:t>
          </a:r>
          <a:endParaRPr lang="zh-TW" altLang="en-US" sz="2800" kern="1200" dirty="0"/>
        </a:p>
      </dsp:txBody>
      <dsp:txXfrm>
        <a:off x="5295841" y="3135251"/>
        <a:ext cx="1621224" cy="1281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27B7D-EBD0-4103-A0EB-6B882899418B}">
      <dsp:nvSpPr>
        <dsp:cNvPr id="0" name=""/>
        <dsp:cNvSpPr/>
      </dsp:nvSpPr>
      <dsp:spPr>
        <a:xfrm>
          <a:off x="2462136" y="2699322"/>
          <a:ext cx="2038905" cy="20389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後台</a:t>
          </a:r>
          <a:r>
            <a:rPr lang="en-US" altLang="zh-TW" sz="3100" kern="1200" dirty="0" smtClean="0"/>
            <a:t>-</a:t>
          </a:r>
          <a:r>
            <a:rPr lang="zh-TW" altLang="en-US" sz="3100" kern="1200" dirty="0" smtClean="0"/>
            <a:t>客運維護系統</a:t>
          </a:r>
          <a:endParaRPr lang="zh-TW" altLang="en-US" sz="3100" kern="1200" dirty="0"/>
        </a:p>
      </dsp:txBody>
      <dsp:txXfrm>
        <a:off x="2760727" y="2997913"/>
        <a:ext cx="1441723" cy="1441723"/>
      </dsp:txXfrm>
    </dsp:sp>
    <dsp:sp modelId="{12F17004-8AC3-4593-BBAA-CF69A74E0412}">
      <dsp:nvSpPr>
        <dsp:cNvPr id="0" name=""/>
        <dsp:cNvSpPr/>
      </dsp:nvSpPr>
      <dsp:spPr>
        <a:xfrm rot="12900000">
          <a:off x="906642" y="2261568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7B7A0-C358-49BD-B3AF-C7DE75B0067B}">
      <dsp:nvSpPr>
        <dsp:cNvPr id="0" name=""/>
        <dsp:cNvSpPr/>
      </dsp:nvSpPr>
      <dsp:spPr>
        <a:xfrm>
          <a:off x="102513" y="1256074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ThinkPHP</a:t>
          </a:r>
          <a:r>
            <a:rPr lang="en-US" altLang="zh-TW" sz="2100" kern="1200" dirty="0" smtClean="0"/>
            <a:t>(MVC)</a:t>
          </a:r>
          <a:endParaRPr lang="zh-TW" altLang="en-US" sz="2100" kern="1200" dirty="0"/>
        </a:p>
      </dsp:txBody>
      <dsp:txXfrm>
        <a:off x="147898" y="1301459"/>
        <a:ext cx="1846190" cy="1458798"/>
      </dsp:txXfrm>
    </dsp:sp>
    <dsp:sp modelId="{C94AA5BD-0DAC-447A-B5B2-07DB684A0E2A}">
      <dsp:nvSpPr>
        <dsp:cNvPr id="0" name=""/>
        <dsp:cNvSpPr/>
      </dsp:nvSpPr>
      <dsp:spPr>
        <a:xfrm rot="16200000">
          <a:off x="2572810" y="1394216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1EFF6-219E-4E99-9C7C-7DF55F76835A}">
      <dsp:nvSpPr>
        <dsp:cNvPr id="0" name=""/>
        <dsp:cNvSpPr/>
      </dsp:nvSpPr>
      <dsp:spPr>
        <a:xfrm>
          <a:off x="2513108" y="1197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easyUI</a:t>
          </a:r>
          <a:endParaRPr lang="zh-TW" altLang="en-US" sz="2100" kern="1200" dirty="0"/>
        </a:p>
      </dsp:txBody>
      <dsp:txXfrm>
        <a:off x="2558493" y="46582"/>
        <a:ext cx="1846190" cy="1458798"/>
      </dsp:txXfrm>
    </dsp:sp>
    <dsp:sp modelId="{D63F7CDE-3A1B-4E13-B7D5-724BB09D8BF0}">
      <dsp:nvSpPr>
        <dsp:cNvPr id="0" name=""/>
        <dsp:cNvSpPr/>
      </dsp:nvSpPr>
      <dsp:spPr>
        <a:xfrm rot="19500000">
          <a:off x="4238978" y="2261568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1D7-D848-4CF9-9C00-AFB91E57182A}">
      <dsp:nvSpPr>
        <dsp:cNvPr id="0" name=""/>
        <dsp:cNvSpPr/>
      </dsp:nvSpPr>
      <dsp:spPr>
        <a:xfrm>
          <a:off x="4923704" y="1256074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JQuery</a:t>
          </a:r>
          <a:endParaRPr lang="zh-TW" altLang="en-US" sz="2100" kern="1200" dirty="0"/>
        </a:p>
      </dsp:txBody>
      <dsp:txXfrm>
        <a:off x="4969089" y="1301459"/>
        <a:ext cx="1846190" cy="1458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客運訂票系統</a:t>
            </a:r>
            <a:r>
              <a:rPr lang="en-US" altLang="zh-TW" sz="6000" dirty="0" smtClean="0"/>
              <a:t>-</a:t>
            </a:r>
            <a:r>
              <a:rPr lang="en-US" altLang="zh-TW" sz="6000" dirty="0" err="1" smtClean="0"/>
              <a:t>cyBus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訓練發展部 新秀聯盟 </a:t>
            </a:r>
            <a:r>
              <a:rPr lang="en-US" altLang="zh-TW" dirty="0" smtClean="0"/>
              <a:t>-Sera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9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463778540"/>
              </p:ext>
            </p:extLst>
          </p:nvPr>
        </p:nvGraphicFramePr>
        <p:xfrm>
          <a:off x="138805" y="1944710"/>
          <a:ext cx="6957453" cy="513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4180729423"/>
              </p:ext>
            </p:extLst>
          </p:nvPr>
        </p:nvGraphicFramePr>
        <p:xfrm>
          <a:off x="5228822" y="115909"/>
          <a:ext cx="6963178" cy="473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矩形 13"/>
          <p:cNvSpPr/>
          <p:nvPr/>
        </p:nvSpPr>
        <p:spPr>
          <a:xfrm>
            <a:off x="754695" y="510999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開發語言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36" y="407968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前台訂票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流程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1619" y="5112911"/>
            <a:ext cx="46769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1.</a:t>
            </a:r>
            <a:r>
              <a:rPr lang="zh-TW" altLang="en-US" sz="1900" dirty="0" smtClean="0"/>
              <a:t>選擇起站時，會因選擇不同而顯示不同的</a:t>
            </a:r>
            <a:endParaRPr lang="en-US" altLang="zh-TW" sz="1900" dirty="0" smtClean="0"/>
          </a:p>
          <a:p>
            <a:r>
              <a:rPr lang="zh-TW" altLang="en-US" sz="1900" dirty="0" smtClean="0"/>
              <a:t>迄站選項</a:t>
            </a:r>
            <a:r>
              <a:rPr lang="en-US" altLang="zh-TW" sz="1900" dirty="0" smtClean="0"/>
              <a:t>(AJAX)</a:t>
            </a:r>
            <a:r>
              <a:rPr lang="zh-TW" altLang="en-US" sz="1900" dirty="0" smtClean="0"/>
              <a:t>，再選擇搭乘的日期以及</a:t>
            </a:r>
            <a:endParaRPr lang="en-US" altLang="zh-TW" sz="1900" dirty="0" smtClean="0"/>
          </a:p>
          <a:p>
            <a:r>
              <a:rPr lang="zh-TW" altLang="en-US" sz="1900" dirty="0" smtClean="0"/>
              <a:t>時間區間，按下查詢</a:t>
            </a:r>
            <a:endParaRPr lang="zh-TW" altLang="en-US" sz="1900" dirty="0"/>
          </a:p>
        </p:txBody>
      </p:sp>
      <p:sp>
        <p:nvSpPr>
          <p:cNvPr id="7" name="向右箭號 6"/>
          <p:cNvSpPr/>
          <p:nvPr/>
        </p:nvSpPr>
        <p:spPr>
          <a:xfrm>
            <a:off x="5151549" y="2717442"/>
            <a:ext cx="1171978" cy="708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6" y="1472256"/>
            <a:ext cx="4868214" cy="33770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76" y="1549528"/>
            <a:ext cx="5765441" cy="243004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924530" y="4981976"/>
            <a:ext cx="467693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2.</a:t>
            </a:r>
            <a:r>
              <a:rPr lang="zh-TW" altLang="en-US" sz="1900" dirty="0" smtClean="0"/>
              <a:t>顯示頁面會因為輸入的條件顯示票價以及剩餘的座位數量，並在想要搭乘的班車按下訂票即可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6209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36" y="407968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前台訂票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流程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4381" y="4391694"/>
            <a:ext cx="46769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3.</a:t>
            </a:r>
            <a:r>
              <a:rPr lang="zh-TW" altLang="en-US" sz="1900" dirty="0" smtClean="0"/>
              <a:t>閱讀訂票須知以及輸入基本資料</a:t>
            </a:r>
            <a:endParaRPr lang="zh-TW" altLang="en-US" sz="1900" dirty="0"/>
          </a:p>
        </p:txBody>
      </p:sp>
      <p:sp>
        <p:nvSpPr>
          <p:cNvPr id="7" name="向右箭號 6"/>
          <p:cNvSpPr/>
          <p:nvPr/>
        </p:nvSpPr>
        <p:spPr>
          <a:xfrm>
            <a:off x="5151549" y="2717442"/>
            <a:ext cx="1171978" cy="708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722829" y="2378888"/>
            <a:ext cx="4289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4.</a:t>
            </a:r>
            <a:r>
              <a:rPr lang="zh-TW" altLang="en-US" sz="1900" dirty="0" smtClean="0"/>
              <a:t>選擇想要訂購的票種以及張數，總金額會依選擇結果做改變</a:t>
            </a:r>
            <a:endParaRPr lang="zh-TW" altLang="en-US" sz="19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6" y="1426871"/>
            <a:ext cx="7124700" cy="2552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29" y="3440000"/>
            <a:ext cx="4010025" cy="308610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5770966" y="4658396"/>
            <a:ext cx="1171978" cy="708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36" y="407968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前台訂票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流程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121240" y="3085831"/>
            <a:ext cx="1171978" cy="708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6919" y="5548702"/>
            <a:ext cx="261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5.</a:t>
            </a:r>
            <a:r>
              <a:rPr lang="zh-TW" altLang="en-US" sz="1900" dirty="0" smtClean="0"/>
              <a:t>選擇座位 若未選擇座位，則會跳出提醒</a:t>
            </a:r>
            <a:endParaRPr lang="en-US" altLang="zh-TW" sz="19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" y="1506425"/>
            <a:ext cx="3495675" cy="38671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6" y="2044655"/>
            <a:ext cx="6590592" cy="221825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018300" y="4871594"/>
            <a:ext cx="2614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/>
              <a:t>6</a:t>
            </a:r>
            <a:r>
              <a:rPr lang="en-US" altLang="zh-TW" sz="1900" dirty="0" smtClean="0"/>
              <a:t>.</a:t>
            </a:r>
            <a:r>
              <a:rPr lang="zh-TW" altLang="en-US" sz="1900" dirty="0" smtClean="0"/>
              <a:t>訂票成功後顯示資訊</a:t>
            </a:r>
            <a:endParaRPr lang="en-US" altLang="zh-TW" sz="1900" dirty="0" smtClean="0"/>
          </a:p>
        </p:txBody>
      </p:sp>
    </p:spTree>
    <p:extLst>
      <p:ext uri="{BB962C8B-B14F-4D97-AF65-F5344CB8AC3E}">
        <p14:creationId xmlns:p14="http://schemas.microsoft.com/office/powerpoint/2010/main" val="22499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36" y="407968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前台訂票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流程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121240" y="3085831"/>
            <a:ext cx="1171978" cy="708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6919" y="5548702"/>
            <a:ext cx="261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5.</a:t>
            </a:r>
            <a:r>
              <a:rPr lang="zh-TW" altLang="en-US" sz="1900" dirty="0" smtClean="0"/>
              <a:t>選擇座位 若未選擇座位，則會跳出提醒</a:t>
            </a:r>
            <a:endParaRPr lang="en-US" altLang="zh-TW" sz="19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" y="1506425"/>
            <a:ext cx="3495675" cy="38671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2044655"/>
            <a:ext cx="6848475" cy="2305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05" y="3607426"/>
            <a:ext cx="4010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77</TotalTime>
  <Words>171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Corbel</vt:lpstr>
      <vt:lpstr>深度</vt:lpstr>
      <vt:lpstr>客運訂票系統-cyBus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客運訂票系統-cyBus</dc:title>
  <dc:creator>陳雅靜</dc:creator>
  <cp:lastModifiedBy>陳雅靜</cp:lastModifiedBy>
  <cp:revision>8</cp:revision>
  <dcterms:created xsi:type="dcterms:W3CDTF">2016-07-20T15:27:03Z</dcterms:created>
  <dcterms:modified xsi:type="dcterms:W3CDTF">2016-07-20T16:44:30Z</dcterms:modified>
</cp:coreProperties>
</file>