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雅靜" initials="陳雅靜" lastIdx="1" clrIdx="0">
    <p:extLst>
      <p:ext uri="{19B8F6BF-5375-455C-9EA6-DF929625EA0E}">
        <p15:presenceInfo xmlns:p15="http://schemas.microsoft.com/office/powerpoint/2012/main" xmlns="" userId="4922520d3b32da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66" y="-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8EBAC-717D-44D1-9CC0-48EEC696281D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ECB9113-CC4C-418A-98C9-D6F56BDE2864}">
      <dgm:prSet phldrT="[文字]"/>
      <dgm:spPr/>
      <dgm:t>
        <a:bodyPr/>
        <a:lstStyle/>
        <a:p>
          <a:r>
            <a:rPr lang="zh-TW" altLang="en-US" dirty="0" smtClean="0"/>
            <a:t>前台</a:t>
          </a:r>
          <a:r>
            <a:rPr lang="en-US" altLang="zh-TW" dirty="0" smtClean="0"/>
            <a:t>-</a:t>
          </a:r>
          <a:r>
            <a:rPr lang="zh-TW" altLang="en-US" dirty="0" smtClean="0"/>
            <a:t>訂票系統</a:t>
          </a:r>
          <a:endParaRPr lang="zh-TW" altLang="en-US" dirty="0"/>
        </a:p>
      </dgm:t>
    </dgm:pt>
    <dgm:pt modelId="{4E82C9D0-DC38-46F7-909A-16C2F4933B8F}" type="parTrans" cxnId="{03690254-C64F-47B4-9B75-ADDEDDAE7D60}">
      <dgm:prSet/>
      <dgm:spPr/>
      <dgm:t>
        <a:bodyPr/>
        <a:lstStyle/>
        <a:p>
          <a:endParaRPr lang="zh-TW" altLang="en-US"/>
        </a:p>
      </dgm:t>
    </dgm:pt>
    <dgm:pt modelId="{9AB612F1-B1C6-4852-BB8D-27951F3CC457}" type="sibTrans" cxnId="{03690254-C64F-47B4-9B75-ADDEDDAE7D60}">
      <dgm:prSet/>
      <dgm:spPr/>
      <dgm:t>
        <a:bodyPr/>
        <a:lstStyle/>
        <a:p>
          <a:endParaRPr lang="zh-TW" altLang="en-US"/>
        </a:p>
      </dgm:t>
    </dgm:pt>
    <dgm:pt modelId="{54A54395-19B1-4225-8229-E648237590FC}">
      <dgm:prSet phldrT="[文字]"/>
      <dgm:spPr/>
      <dgm:t>
        <a:bodyPr/>
        <a:lstStyle/>
        <a:p>
          <a:r>
            <a:rPr lang="en-US" altLang="zh-TW" dirty="0" smtClean="0"/>
            <a:t>HTML5</a:t>
          </a:r>
          <a:endParaRPr lang="zh-TW" altLang="en-US" dirty="0"/>
        </a:p>
      </dgm:t>
    </dgm:pt>
    <dgm:pt modelId="{CFD94AAB-3DCF-4B5E-B89C-2ABBEA4C844C}" type="parTrans" cxnId="{08C6C202-8F0E-4284-84C8-2D8D8A7662C5}">
      <dgm:prSet/>
      <dgm:spPr/>
      <dgm:t>
        <a:bodyPr/>
        <a:lstStyle/>
        <a:p>
          <a:endParaRPr lang="zh-TW" altLang="en-US"/>
        </a:p>
      </dgm:t>
    </dgm:pt>
    <dgm:pt modelId="{4FDFD028-FDB4-4FD8-8569-C278EAC78AAB}" type="sibTrans" cxnId="{08C6C202-8F0E-4284-84C8-2D8D8A7662C5}">
      <dgm:prSet/>
      <dgm:spPr/>
      <dgm:t>
        <a:bodyPr/>
        <a:lstStyle/>
        <a:p>
          <a:endParaRPr lang="zh-TW" altLang="en-US"/>
        </a:p>
      </dgm:t>
    </dgm:pt>
    <dgm:pt modelId="{A1DFE28B-99B0-4E80-9C02-83AEDD9D2FB1}">
      <dgm:prSet phldrT="[文字]"/>
      <dgm:spPr/>
      <dgm:t>
        <a:bodyPr/>
        <a:lstStyle/>
        <a:p>
          <a:r>
            <a:rPr lang="en-US" altLang="zh-TW" dirty="0" smtClean="0"/>
            <a:t>CSS</a:t>
          </a:r>
          <a:endParaRPr lang="zh-TW" altLang="en-US" dirty="0"/>
        </a:p>
      </dgm:t>
    </dgm:pt>
    <dgm:pt modelId="{55A01559-2493-4EDC-B9EF-605A5129FB93}" type="parTrans" cxnId="{862E3D7C-21DA-4284-9A0C-BF5B516F12A8}">
      <dgm:prSet/>
      <dgm:spPr/>
      <dgm:t>
        <a:bodyPr/>
        <a:lstStyle/>
        <a:p>
          <a:endParaRPr lang="zh-TW" altLang="en-US"/>
        </a:p>
      </dgm:t>
    </dgm:pt>
    <dgm:pt modelId="{B3347155-ECD8-49F2-961C-CB168733817F}" type="sibTrans" cxnId="{862E3D7C-21DA-4284-9A0C-BF5B516F12A8}">
      <dgm:prSet/>
      <dgm:spPr/>
      <dgm:t>
        <a:bodyPr/>
        <a:lstStyle/>
        <a:p>
          <a:endParaRPr lang="zh-TW" altLang="en-US"/>
        </a:p>
      </dgm:t>
    </dgm:pt>
    <dgm:pt modelId="{9506D258-A404-4816-9A64-D08CB1ED6BF4}">
      <dgm:prSet phldrT="[文字]"/>
      <dgm:spPr/>
      <dgm:t>
        <a:bodyPr/>
        <a:lstStyle/>
        <a:p>
          <a:r>
            <a:rPr lang="en-US" altLang="zh-TW" dirty="0" err="1" smtClean="0"/>
            <a:t>Jquery</a:t>
          </a:r>
          <a:endParaRPr lang="zh-TW" altLang="en-US" dirty="0"/>
        </a:p>
      </dgm:t>
    </dgm:pt>
    <dgm:pt modelId="{4A2EFAC3-1F3D-431C-A166-B76D9841C5DF}" type="parTrans" cxnId="{33B55A6B-1FAD-483A-8CBA-D7987035FDEA}">
      <dgm:prSet/>
      <dgm:spPr/>
      <dgm:t>
        <a:bodyPr/>
        <a:lstStyle/>
        <a:p>
          <a:endParaRPr lang="zh-TW" altLang="en-US"/>
        </a:p>
      </dgm:t>
    </dgm:pt>
    <dgm:pt modelId="{73BE8C7D-DFFA-4F62-BDB8-9E41BE5B0A98}" type="sibTrans" cxnId="{33B55A6B-1FAD-483A-8CBA-D7987035FDEA}">
      <dgm:prSet/>
      <dgm:spPr/>
      <dgm:t>
        <a:bodyPr/>
        <a:lstStyle/>
        <a:p>
          <a:endParaRPr lang="zh-TW" altLang="en-US"/>
        </a:p>
      </dgm:t>
    </dgm:pt>
    <dgm:pt modelId="{C91C2427-7060-4659-A1D5-48FA683BC3D4}">
      <dgm:prSet phldrT="[文字]"/>
      <dgm:spPr/>
      <dgm:t>
        <a:bodyPr/>
        <a:lstStyle/>
        <a:p>
          <a:r>
            <a:rPr lang="en-US" altLang="zh-TW" dirty="0" smtClean="0"/>
            <a:t>PHP</a:t>
          </a:r>
          <a:endParaRPr lang="zh-TW" altLang="en-US" dirty="0"/>
        </a:p>
      </dgm:t>
    </dgm:pt>
    <dgm:pt modelId="{DA9143C1-9690-478F-875E-B7C2CC82FAA3}" type="parTrans" cxnId="{1357032A-2F3A-40B1-9B17-6EEE400339D0}">
      <dgm:prSet/>
      <dgm:spPr/>
      <dgm:t>
        <a:bodyPr/>
        <a:lstStyle/>
        <a:p>
          <a:endParaRPr lang="zh-TW" altLang="en-US"/>
        </a:p>
      </dgm:t>
    </dgm:pt>
    <dgm:pt modelId="{ED6BACA6-80F4-42F0-8A45-00A0F635D42F}" type="sibTrans" cxnId="{1357032A-2F3A-40B1-9B17-6EEE400339D0}">
      <dgm:prSet/>
      <dgm:spPr/>
      <dgm:t>
        <a:bodyPr/>
        <a:lstStyle/>
        <a:p>
          <a:endParaRPr lang="zh-TW" altLang="en-US"/>
        </a:p>
      </dgm:t>
    </dgm:pt>
    <dgm:pt modelId="{CCA566E7-4195-41DD-9C64-797C84BC52C4}">
      <dgm:prSet phldrT="[文字]"/>
      <dgm:spPr/>
      <dgm:t>
        <a:bodyPr/>
        <a:lstStyle/>
        <a:p>
          <a:r>
            <a:rPr lang="en-US" altLang="zh-TW" dirty="0" smtClean="0"/>
            <a:t>Bootstrap</a:t>
          </a:r>
          <a:endParaRPr lang="zh-TW" altLang="en-US" dirty="0"/>
        </a:p>
      </dgm:t>
    </dgm:pt>
    <dgm:pt modelId="{15A87E83-17D0-4D19-B74D-5826C1EA65B6}" type="parTrans" cxnId="{633481B0-4ED3-4465-B83B-702DFF520E96}">
      <dgm:prSet/>
      <dgm:spPr/>
      <dgm:t>
        <a:bodyPr/>
        <a:lstStyle/>
        <a:p>
          <a:endParaRPr lang="zh-TW" altLang="en-US"/>
        </a:p>
      </dgm:t>
    </dgm:pt>
    <dgm:pt modelId="{DA2A848A-EC58-4A0D-A39B-8B6840A2AEE1}" type="sibTrans" cxnId="{633481B0-4ED3-4465-B83B-702DFF520E96}">
      <dgm:prSet/>
      <dgm:spPr/>
      <dgm:t>
        <a:bodyPr/>
        <a:lstStyle/>
        <a:p>
          <a:endParaRPr lang="zh-TW" altLang="en-US"/>
        </a:p>
      </dgm:t>
    </dgm:pt>
    <dgm:pt modelId="{373E5FFC-8AAA-4B9A-828A-7349CDB6A0E9}" type="pres">
      <dgm:prSet presAssocID="{F0A8EBAC-717D-44D1-9CC0-48EEC696281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A71578B-BD92-42D0-B855-EBF3367F97BE}" type="pres">
      <dgm:prSet presAssocID="{4ECB9113-CC4C-418A-98C9-D6F56BDE2864}" presName="centerShape" presStyleLbl="node0" presStyleIdx="0" presStyleCnt="1"/>
      <dgm:spPr/>
      <dgm:t>
        <a:bodyPr/>
        <a:lstStyle/>
        <a:p>
          <a:endParaRPr lang="zh-TW" altLang="en-US"/>
        </a:p>
      </dgm:t>
    </dgm:pt>
    <dgm:pt modelId="{F15F2F6E-F0DA-45A6-B814-CF6507412018}" type="pres">
      <dgm:prSet presAssocID="{CFD94AAB-3DCF-4B5E-B89C-2ABBEA4C844C}" presName="parTrans" presStyleLbl="bgSibTrans2D1" presStyleIdx="0" presStyleCnt="5"/>
      <dgm:spPr/>
      <dgm:t>
        <a:bodyPr/>
        <a:lstStyle/>
        <a:p>
          <a:endParaRPr lang="zh-TW" altLang="en-US"/>
        </a:p>
      </dgm:t>
    </dgm:pt>
    <dgm:pt modelId="{0309881B-DBE1-42E8-96E6-5A3170D209C8}" type="pres">
      <dgm:prSet presAssocID="{54A54395-19B1-4225-8229-E648237590F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0F447B-F658-4F8D-AC41-752280BD0353}" type="pres">
      <dgm:prSet presAssocID="{55A01559-2493-4EDC-B9EF-605A5129FB93}" presName="parTrans" presStyleLbl="bgSibTrans2D1" presStyleIdx="1" presStyleCnt="5"/>
      <dgm:spPr/>
      <dgm:t>
        <a:bodyPr/>
        <a:lstStyle/>
        <a:p>
          <a:endParaRPr lang="zh-TW" altLang="en-US"/>
        </a:p>
      </dgm:t>
    </dgm:pt>
    <dgm:pt modelId="{5B70125B-28EF-4156-A1EC-386B4A184593}" type="pres">
      <dgm:prSet presAssocID="{A1DFE28B-99B0-4E80-9C02-83AEDD9D2FB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226556B-BA4F-4A12-B90F-9C2A4D3EA366}" type="pres">
      <dgm:prSet presAssocID="{4A2EFAC3-1F3D-431C-A166-B76D9841C5DF}" presName="parTrans" presStyleLbl="bgSibTrans2D1" presStyleIdx="2" presStyleCnt="5"/>
      <dgm:spPr/>
      <dgm:t>
        <a:bodyPr/>
        <a:lstStyle/>
        <a:p>
          <a:endParaRPr lang="zh-TW" altLang="en-US"/>
        </a:p>
      </dgm:t>
    </dgm:pt>
    <dgm:pt modelId="{BFDC9B2D-FD7D-46B4-B87E-6B72C9AF3978}" type="pres">
      <dgm:prSet presAssocID="{9506D258-A404-4816-9A64-D08CB1ED6BF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A27C00-37A6-4B17-BFA9-9BF825B01983}" type="pres">
      <dgm:prSet presAssocID="{DA9143C1-9690-478F-875E-B7C2CC82FAA3}" presName="parTrans" presStyleLbl="bgSibTrans2D1" presStyleIdx="3" presStyleCnt="5"/>
      <dgm:spPr/>
      <dgm:t>
        <a:bodyPr/>
        <a:lstStyle/>
        <a:p>
          <a:endParaRPr lang="zh-TW" altLang="en-US"/>
        </a:p>
      </dgm:t>
    </dgm:pt>
    <dgm:pt modelId="{1614CF2A-BD5E-4878-8E86-12B07CC019FE}" type="pres">
      <dgm:prSet presAssocID="{C91C2427-7060-4659-A1D5-48FA683BC3D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0F711C7-8441-4E6F-B0F5-901F91260064}" type="pres">
      <dgm:prSet presAssocID="{15A87E83-17D0-4D19-B74D-5826C1EA65B6}" presName="parTrans" presStyleLbl="bgSibTrans2D1" presStyleIdx="4" presStyleCnt="5"/>
      <dgm:spPr/>
      <dgm:t>
        <a:bodyPr/>
        <a:lstStyle/>
        <a:p>
          <a:endParaRPr lang="zh-TW" altLang="en-US"/>
        </a:p>
      </dgm:t>
    </dgm:pt>
    <dgm:pt modelId="{491D4E3D-174E-469B-9375-293547A5661F}" type="pres">
      <dgm:prSet presAssocID="{CCA566E7-4195-41DD-9C64-797C84BC52C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21BF201-D83D-4769-9B50-AE37F0CE6FD4}" type="presOf" srcId="{55A01559-2493-4EDC-B9EF-605A5129FB93}" destId="{E70F447B-F658-4F8D-AC41-752280BD0353}" srcOrd="0" destOrd="0" presId="urn:microsoft.com/office/officeart/2005/8/layout/radial4"/>
    <dgm:cxn modelId="{A8423775-236C-4F82-BF20-0A6A37C67AD8}" type="presOf" srcId="{4ECB9113-CC4C-418A-98C9-D6F56BDE2864}" destId="{9A71578B-BD92-42D0-B855-EBF3367F97BE}" srcOrd="0" destOrd="0" presId="urn:microsoft.com/office/officeart/2005/8/layout/radial4"/>
    <dgm:cxn modelId="{03690254-C64F-47B4-9B75-ADDEDDAE7D60}" srcId="{F0A8EBAC-717D-44D1-9CC0-48EEC696281D}" destId="{4ECB9113-CC4C-418A-98C9-D6F56BDE2864}" srcOrd="0" destOrd="0" parTransId="{4E82C9D0-DC38-46F7-909A-16C2F4933B8F}" sibTransId="{9AB612F1-B1C6-4852-BB8D-27951F3CC457}"/>
    <dgm:cxn modelId="{2DF1D37A-9303-4E9F-BC03-5715346AEE87}" type="presOf" srcId="{54A54395-19B1-4225-8229-E648237590FC}" destId="{0309881B-DBE1-42E8-96E6-5A3170D209C8}" srcOrd="0" destOrd="0" presId="urn:microsoft.com/office/officeart/2005/8/layout/radial4"/>
    <dgm:cxn modelId="{975F5CD2-75CA-4F07-A1E4-38507150496A}" type="presOf" srcId="{A1DFE28B-99B0-4E80-9C02-83AEDD9D2FB1}" destId="{5B70125B-28EF-4156-A1EC-386B4A184593}" srcOrd="0" destOrd="0" presId="urn:microsoft.com/office/officeart/2005/8/layout/radial4"/>
    <dgm:cxn modelId="{D3BB6905-7143-4526-A232-AFF90F44983F}" type="presOf" srcId="{DA9143C1-9690-478F-875E-B7C2CC82FAA3}" destId="{B3A27C00-37A6-4B17-BFA9-9BF825B01983}" srcOrd="0" destOrd="0" presId="urn:microsoft.com/office/officeart/2005/8/layout/radial4"/>
    <dgm:cxn modelId="{1357032A-2F3A-40B1-9B17-6EEE400339D0}" srcId="{4ECB9113-CC4C-418A-98C9-D6F56BDE2864}" destId="{C91C2427-7060-4659-A1D5-48FA683BC3D4}" srcOrd="3" destOrd="0" parTransId="{DA9143C1-9690-478F-875E-B7C2CC82FAA3}" sibTransId="{ED6BACA6-80F4-42F0-8A45-00A0F635D42F}"/>
    <dgm:cxn modelId="{862E3D7C-21DA-4284-9A0C-BF5B516F12A8}" srcId="{4ECB9113-CC4C-418A-98C9-D6F56BDE2864}" destId="{A1DFE28B-99B0-4E80-9C02-83AEDD9D2FB1}" srcOrd="1" destOrd="0" parTransId="{55A01559-2493-4EDC-B9EF-605A5129FB93}" sibTransId="{B3347155-ECD8-49F2-961C-CB168733817F}"/>
    <dgm:cxn modelId="{2FA8BCE2-A636-4606-9B05-9DACE413CF16}" type="presOf" srcId="{9506D258-A404-4816-9A64-D08CB1ED6BF4}" destId="{BFDC9B2D-FD7D-46B4-B87E-6B72C9AF3978}" srcOrd="0" destOrd="0" presId="urn:microsoft.com/office/officeart/2005/8/layout/radial4"/>
    <dgm:cxn modelId="{633481B0-4ED3-4465-B83B-702DFF520E96}" srcId="{4ECB9113-CC4C-418A-98C9-D6F56BDE2864}" destId="{CCA566E7-4195-41DD-9C64-797C84BC52C4}" srcOrd="4" destOrd="0" parTransId="{15A87E83-17D0-4D19-B74D-5826C1EA65B6}" sibTransId="{DA2A848A-EC58-4A0D-A39B-8B6840A2AEE1}"/>
    <dgm:cxn modelId="{6CE68AF3-5B91-403B-B016-ABD3D72C2FE4}" type="presOf" srcId="{4A2EFAC3-1F3D-431C-A166-B76D9841C5DF}" destId="{7226556B-BA4F-4A12-B90F-9C2A4D3EA366}" srcOrd="0" destOrd="0" presId="urn:microsoft.com/office/officeart/2005/8/layout/radial4"/>
    <dgm:cxn modelId="{FE1A23D7-BAF7-4080-AD1E-412F093EB43B}" type="presOf" srcId="{F0A8EBAC-717D-44D1-9CC0-48EEC696281D}" destId="{373E5FFC-8AAA-4B9A-828A-7349CDB6A0E9}" srcOrd="0" destOrd="0" presId="urn:microsoft.com/office/officeart/2005/8/layout/radial4"/>
    <dgm:cxn modelId="{33B55A6B-1FAD-483A-8CBA-D7987035FDEA}" srcId="{4ECB9113-CC4C-418A-98C9-D6F56BDE2864}" destId="{9506D258-A404-4816-9A64-D08CB1ED6BF4}" srcOrd="2" destOrd="0" parTransId="{4A2EFAC3-1F3D-431C-A166-B76D9841C5DF}" sibTransId="{73BE8C7D-DFFA-4F62-BDB8-9E41BE5B0A98}"/>
    <dgm:cxn modelId="{75289198-E049-4146-9A20-306418875F4D}" type="presOf" srcId="{CFD94AAB-3DCF-4B5E-B89C-2ABBEA4C844C}" destId="{F15F2F6E-F0DA-45A6-B814-CF6507412018}" srcOrd="0" destOrd="0" presId="urn:microsoft.com/office/officeart/2005/8/layout/radial4"/>
    <dgm:cxn modelId="{202EBE3E-C541-4117-8EEC-C04D2373B4FF}" type="presOf" srcId="{C91C2427-7060-4659-A1D5-48FA683BC3D4}" destId="{1614CF2A-BD5E-4878-8E86-12B07CC019FE}" srcOrd="0" destOrd="0" presId="urn:microsoft.com/office/officeart/2005/8/layout/radial4"/>
    <dgm:cxn modelId="{53EF4943-CDDE-4633-8DD3-348741F8D9CE}" type="presOf" srcId="{15A87E83-17D0-4D19-B74D-5826C1EA65B6}" destId="{20F711C7-8441-4E6F-B0F5-901F91260064}" srcOrd="0" destOrd="0" presId="urn:microsoft.com/office/officeart/2005/8/layout/radial4"/>
    <dgm:cxn modelId="{08C6C202-8F0E-4284-84C8-2D8D8A7662C5}" srcId="{4ECB9113-CC4C-418A-98C9-D6F56BDE2864}" destId="{54A54395-19B1-4225-8229-E648237590FC}" srcOrd="0" destOrd="0" parTransId="{CFD94AAB-3DCF-4B5E-B89C-2ABBEA4C844C}" sibTransId="{4FDFD028-FDB4-4FD8-8569-C278EAC78AAB}"/>
    <dgm:cxn modelId="{BE5E15C4-DA40-46F1-BD86-B902DB6DA09C}" type="presOf" srcId="{CCA566E7-4195-41DD-9C64-797C84BC52C4}" destId="{491D4E3D-174E-469B-9375-293547A5661F}" srcOrd="0" destOrd="0" presId="urn:microsoft.com/office/officeart/2005/8/layout/radial4"/>
    <dgm:cxn modelId="{07AE4002-B771-4387-B8E9-73D2CE11A05A}" type="presParOf" srcId="{373E5FFC-8AAA-4B9A-828A-7349CDB6A0E9}" destId="{9A71578B-BD92-42D0-B855-EBF3367F97BE}" srcOrd="0" destOrd="0" presId="urn:microsoft.com/office/officeart/2005/8/layout/radial4"/>
    <dgm:cxn modelId="{8DE177CE-A02F-48DA-8C2C-48048F00981A}" type="presParOf" srcId="{373E5FFC-8AAA-4B9A-828A-7349CDB6A0E9}" destId="{F15F2F6E-F0DA-45A6-B814-CF6507412018}" srcOrd="1" destOrd="0" presId="urn:microsoft.com/office/officeart/2005/8/layout/radial4"/>
    <dgm:cxn modelId="{CA8F555B-002F-4A01-96EF-8AA6BB6761FA}" type="presParOf" srcId="{373E5FFC-8AAA-4B9A-828A-7349CDB6A0E9}" destId="{0309881B-DBE1-42E8-96E6-5A3170D209C8}" srcOrd="2" destOrd="0" presId="urn:microsoft.com/office/officeart/2005/8/layout/radial4"/>
    <dgm:cxn modelId="{2A2E0F42-E799-47A1-A79C-B764E71C23FA}" type="presParOf" srcId="{373E5FFC-8AAA-4B9A-828A-7349CDB6A0E9}" destId="{E70F447B-F658-4F8D-AC41-752280BD0353}" srcOrd="3" destOrd="0" presId="urn:microsoft.com/office/officeart/2005/8/layout/radial4"/>
    <dgm:cxn modelId="{A4FFAE18-6221-4848-9FC8-20C9A5D8F15A}" type="presParOf" srcId="{373E5FFC-8AAA-4B9A-828A-7349CDB6A0E9}" destId="{5B70125B-28EF-4156-A1EC-386B4A184593}" srcOrd="4" destOrd="0" presId="urn:microsoft.com/office/officeart/2005/8/layout/radial4"/>
    <dgm:cxn modelId="{7A59F196-1384-4144-94EB-F82BB9A011AB}" type="presParOf" srcId="{373E5FFC-8AAA-4B9A-828A-7349CDB6A0E9}" destId="{7226556B-BA4F-4A12-B90F-9C2A4D3EA366}" srcOrd="5" destOrd="0" presId="urn:microsoft.com/office/officeart/2005/8/layout/radial4"/>
    <dgm:cxn modelId="{2E9124F8-51C6-4690-BB3B-9E62098DDC24}" type="presParOf" srcId="{373E5FFC-8AAA-4B9A-828A-7349CDB6A0E9}" destId="{BFDC9B2D-FD7D-46B4-B87E-6B72C9AF3978}" srcOrd="6" destOrd="0" presId="urn:microsoft.com/office/officeart/2005/8/layout/radial4"/>
    <dgm:cxn modelId="{CFB8B872-4BF7-4C25-ACC9-4D5767318984}" type="presParOf" srcId="{373E5FFC-8AAA-4B9A-828A-7349CDB6A0E9}" destId="{B3A27C00-37A6-4B17-BFA9-9BF825B01983}" srcOrd="7" destOrd="0" presId="urn:microsoft.com/office/officeart/2005/8/layout/radial4"/>
    <dgm:cxn modelId="{447C4370-5E31-4732-A895-ADE5F178ED83}" type="presParOf" srcId="{373E5FFC-8AAA-4B9A-828A-7349CDB6A0E9}" destId="{1614CF2A-BD5E-4878-8E86-12B07CC019FE}" srcOrd="8" destOrd="0" presId="urn:microsoft.com/office/officeart/2005/8/layout/radial4"/>
    <dgm:cxn modelId="{9175542D-B37C-49F2-B97F-CA77C747F38F}" type="presParOf" srcId="{373E5FFC-8AAA-4B9A-828A-7349CDB6A0E9}" destId="{20F711C7-8441-4E6F-B0F5-901F91260064}" srcOrd="9" destOrd="0" presId="urn:microsoft.com/office/officeart/2005/8/layout/radial4"/>
    <dgm:cxn modelId="{5928DA05-E867-4BB3-B6A2-100C8167ECB9}" type="presParOf" srcId="{373E5FFC-8AAA-4B9A-828A-7349CDB6A0E9}" destId="{491D4E3D-174E-469B-9375-293547A5661F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D9AE87-9F5D-4695-969E-7F1C27621C1C}" type="doc">
      <dgm:prSet loTypeId="urn:microsoft.com/office/officeart/2005/8/layout/radial4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TW" altLang="en-US"/>
        </a:p>
      </dgm:t>
    </dgm:pt>
    <dgm:pt modelId="{5E0241C3-6B25-44F0-9A53-AC5553AAE14C}">
      <dgm:prSet phldrT="[文字]"/>
      <dgm:spPr/>
      <dgm:t>
        <a:bodyPr/>
        <a:lstStyle/>
        <a:p>
          <a:r>
            <a:rPr lang="zh-TW" altLang="en-US" dirty="0" smtClean="0"/>
            <a:t>後台</a:t>
          </a:r>
          <a:r>
            <a:rPr lang="en-US" altLang="zh-TW" dirty="0" smtClean="0"/>
            <a:t>-</a:t>
          </a:r>
          <a:r>
            <a:rPr lang="zh-TW" altLang="en-US" dirty="0" smtClean="0"/>
            <a:t>客運維護系統</a:t>
          </a:r>
          <a:endParaRPr lang="zh-TW" altLang="en-US" dirty="0"/>
        </a:p>
      </dgm:t>
    </dgm:pt>
    <dgm:pt modelId="{0021FF8C-E017-4C67-8FAB-35ED977484D0}" type="parTrans" cxnId="{59EEE024-91C9-488B-9303-7E68884FFC2A}">
      <dgm:prSet/>
      <dgm:spPr/>
      <dgm:t>
        <a:bodyPr/>
        <a:lstStyle/>
        <a:p>
          <a:endParaRPr lang="zh-TW" altLang="en-US"/>
        </a:p>
      </dgm:t>
    </dgm:pt>
    <dgm:pt modelId="{EFA7FD1E-F1D3-4852-BE87-53DD955B993F}" type="sibTrans" cxnId="{59EEE024-91C9-488B-9303-7E68884FFC2A}">
      <dgm:prSet/>
      <dgm:spPr/>
      <dgm:t>
        <a:bodyPr/>
        <a:lstStyle/>
        <a:p>
          <a:endParaRPr lang="zh-TW" altLang="en-US"/>
        </a:p>
      </dgm:t>
    </dgm:pt>
    <dgm:pt modelId="{C609650A-B45F-4005-8E10-E515608ABC64}">
      <dgm:prSet phldrT="[文字]"/>
      <dgm:spPr/>
      <dgm:t>
        <a:bodyPr/>
        <a:lstStyle/>
        <a:p>
          <a:r>
            <a:rPr lang="en-US" altLang="zh-TW" dirty="0" err="1" smtClean="0"/>
            <a:t>ThinkPHP</a:t>
          </a:r>
          <a:r>
            <a:rPr lang="en-US" altLang="zh-TW" dirty="0" smtClean="0"/>
            <a:t>(MVC)</a:t>
          </a:r>
          <a:endParaRPr lang="zh-TW" altLang="en-US" dirty="0"/>
        </a:p>
      </dgm:t>
    </dgm:pt>
    <dgm:pt modelId="{198D6E3D-77F0-4036-8099-9B549F7502B8}" type="parTrans" cxnId="{BF4AB2C6-4D73-4DB6-9D9A-4CC6A11D8854}">
      <dgm:prSet/>
      <dgm:spPr/>
      <dgm:t>
        <a:bodyPr/>
        <a:lstStyle/>
        <a:p>
          <a:endParaRPr lang="zh-TW" altLang="en-US"/>
        </a:p>
      </dgm:t>
    </dgm:pt>
    <dgm:pt modelId="{94307F77-E30D-4D3D-BA23-FF1C48765F4F}" type="sibTrans" cxnId="{BF4AB2C6-4D73-4DB6-9D9A-4CC6A11D8854}">
      <dgm:prSet/>
      <dgm:spPr/>
      <dgm:t>
        <a:bodyPr/>
        <a:lstStyle/>
        <a:p>
          <a:endParaRPr lang="zh-TW" altLang="en-US"/>
        </a:p>
      </dgm:t>
    </dgm:pt>
    <dgm:pt modelId="{EA488092-DEF2-4E23-BD11-3925BE015864}">
      <dgm:prSet phldrT="[文字]"/>
      <dgm:spPr/>
      <dgm:t>
        <a:bodyPr/>
        <a:lstStyle/>
        <a:p>
          <a:r>
            <a:rPr lang="en-US" altLang="zh-TW" dirty="0" err="1" smtClean="0"/>
            <a:t>easyUI</a:t>
          </a:r>
          <a:endParaRPr lang="zh-TW" altLang="en-US" dirty="0"/>
        </a:p>
      </dgm:t>
    </dgm:pt>
    <dgm:pt modelId="{7F8580F4-FDCF-40CD-8CD6-5D394A1E13D3}" type="parTrans" cxnId="{0F5A0B98-8E1F-47A8-98B8-37EE723E756C}">
      <dgm:prSet/>
      <dgm:spPr/>
      <dgm:t>
        <a:bodyPr/>
        <a:lstStyle/>
        <a:p>
          <a:endParaRPr lang="zh-TW" altLang="en-US"/>
        </a:p>
      </dgm:t>
    </dgm:pt>
    <dgm:pt modelId="{65A8D1A2-8EA8-4166-9E73-A488CC50A99D}" type="sibTrans" cxnId="{0F5A0B98-8E1F-47A8-98B8-37EE723E756C}">
      <dgm:prSet/>
      <dgm:spPr/>
      <dgm:t>
        <a:bodyPr/>
        <a:lstStyle/>
        <a:p>
          <a:endParaRPr lang="zh-TW" altLang="en-US"/>
        </a:p>
      </dgm:t>
    </dgm:pt>
    <dgm:pt modelId="{334878E7-E630-4957-A470-FE9F14BBD4A9}">
      <dgm:prSet phldrT="[文字]"/>
      <dgm:spPr/>
      <dgm:t>
        <a:bodyPr/>
        <a:lstStyle/>
        <a:p>
          <a:r>
            <a:rPr lang="en-US" altLang="zh-TW" dirty="0" err="1" smtClean="0"/>
            <a:t>JQuery</a:t>
          </a:r>
          <a:endParaRPr lang="zh-TW" altLang="en-US" dirty="0"/>
        </a:p>
      </dgm:t>
    </dgm:pt>
    <dgm:pt modelId="{B938F7E1-FAE8-4073-B338-7CD524DD3B58}" type="parTrans" cxnId="{9C6F5B12-6DA4-450F-9490-51C659381CBA}">
      <dgm:prSet/>
      <dgm:spPr/>
      <dgm:t>
        <a:bodyPr/>
        <a:lstStyle/>
        <a:p>
          <a:endParaRPr lang="zh-TW" altLang="en-US"/>
        </a:p>
      </dgm:t>
    </dgm:pt>
    <dgm:pt modelId="{DC40E6B1-0867-4789-9B0E-5863B43800D5}" type="sibTrans" cxnId="{9C6F5B12-6DA4-450F-9490-51C659381CBA}">
      <dgm:prSet/>
      <dgm:spPr/>
      <dgm:t>
        <a:bodyPr/>
        <a:lstStyle/>
        <a:p>
          <a:endParaRPr lang="zh-TW" altLang="en-US"/>
        </a:p>
      </dgm:t>
    </dgm:pt>
    <dgm:pt modelId="{236E2D05-1A07-4D93-BA89-88186D78C302}" type="pres">
      <dgm:prSet presAssocID="{33D9AE87-9F5D-4695-969E-7F1C27621C1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6A27B7D-EBD0-4103-A0EB-6B882899418B}" type="pres">
      <dgm:prSet presAssocID="{5E0241C3-6B25-44F0-9A53-AC5553AAE14C}" presName="centerShape" presStyleLbl="node0" presStyleIdx="0" presStyleCnt="1"/>
      <dgm:spPr/>
      <dgm:t>
        <a:bodyPr/>
        <a:lstStyle/>
        <a:p>
          <a:endParaRPr lang="zh-TW" altLang="en-US"/>
        </a:p>
      </dgm:t>
    </dgm:pt>
    <dgm:pt modelId="{12F17004-8AC3-4593-BBAA-CF69A74E0412}" type="pres">
      <dgm:prSet presAssocID="{198D6E3D-77F0-4036-8099-9B549F7502B8}" presName="parTrans" presStyleLbl="bgSibTrans2D1" presStyleIdx="0" presStyleCnt="3"/>
      <dgm:spPr/>
      <dgm:t>
        <a:bodyPr/>
        <a:lstStyle/>
        <a:p>
          <a:endParaRPr lang="zh-TW" altLang="en-US"/>
        </a:p>
      </dgm:t>
    </dgm:pt>
    <dgm:pt modelId="{AD97B7A0-C358-49BD-B3AF-C7DE75B0067B}" type="pres">
      <dgm:prSet presAssocID="{C609650A-B45F-4005-8E10-E515608ABC6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94AA5BD-0DAC-447A-B5B2-07DB684A0E2A}" type="pres">
      <dgm:prSet presAssocID="{7F8580F4-FDCF-40CD-8CD6-5D394A1E13D3}" presName="parTrans" presStyleLbl="bgSibTrans2D1" presStyleIdx="1" presStyleCnt="3"/>
      <dgm:spPr/>
      <dgm:t>
        <a:bodyPr/>
        <a:lstStyle/>
        <a:p>
          <a:endParaRPr lang="zh-TW" altLang="en-US"/>
        </a:p>
      </dgm:t>
    </dgm:pt>
    <dgm:pt modelId="{D8A1EFF6-219E-4E99-9C7C-7DF55F76835A}" type="pres">
      <dgm:prSet presAssocID="{EA488092-DEF2-4E23-BD11-3925BE01586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3F7CDE-3A1B-4E13-B7D5-724BB09D8BF0}" type="pres">
      <dgm:prSet presAssocID="{B938F7E1-FAE8-4073-B338-7CD524DD3B58}" presName="parTrans" presStyleLbl="bgSibTrans2D1" presStyleIdx="2" presStyleCnt="3"/>
      <dgm:spPr/>
      <dgm:t>
        <a:bodyPr/>
        <a:lstStyle/>
        <a:p>
          <a:endParaRPr lang="zh-TW" altLang="en-US"/>
        </a:p>
      </dgm:t>
    </dgm:pt>
    <dgm:pt modelId="{0ABCC1D7-D848-4CF9-9C00-AFB91E57182A}" type="pres">
      <dgm:prSet presAssocID="{334878E7-E630-4957-A470-FE9F14BBD4A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9EEE024-91C9-488B-9303-7E68884FFC2A}" srcId="{33D9AE87-9F5D-4695-969E-7F1C27621C1C}" destId="{5E0241C3-6B25-44F0-9A53-AC5553AAE14C}" srcOrd="0" destOrd="0" parTransId="{0021FF8C-E017-4C67-8FAB-35ED977484D0}" sibTransId="{EFA7FD1E-F1D3-4852-BE87-53DD955B993F}"/>
    <dgm:cxn modelId="{22052245-5971-473B-B8A2-224C833D3D68}" type="presOf" srcId="{334878E7-E630-4957-A470-FE9F14BBD4A9}" destId="{0ABCC1D7-D848-4CF9-9C00-AFB91E57182A}" srcOrd="0" destOrd="0" presId="urn:microsoft.com/office/officeart/2005/8/layout/radial4"/>
    <dgm:cxn modelId="{5479E68B-E394-4460-8B83-CC48AAB4797F}" type="presOf" srcId="{EA488092-DEF2-4E23-BD11-3925BE015864}" destId="{D8A1EFF6-219E-4E99-9C7C-7DF55F76835A}" srcOrd="0" destOrd="0" presId="urn:microsoft.com/office/officeart/2005/8/layout/radial4"/>
    <dgm:cxn modelId="{9C6F5B12-6DA4-450F-9490-51C659381CBA}" srcId="{5E0241C3-6B25-44F0-9A53-AC5553AAE14C}" destId="{334878E7-E630-4957-A470-FE9F14BBD4A9}" srcOrd="2" destOrd="0" parTransId="{B938F7E1-FAE8-4073-B338-7CD524DD3B58}" sibTransId="{DC40E6B1-0867-4789-9B0E-5863B43800D5}"/>
    <dgm:cxn modelId="{0CDF6B80-DECC-4060-9F70-180C34059B3B}" type="presOf" srcId="{C609650A-B45F-4005-8E10-E515608ABC64}" destId="{AD97B7A0-C358-49BD-B3AF-C7DE75B0067B}" srcOrd="0" destOrd="0" presId="urn:microsoft.com/office/officeart/2005/8/layout/radial4"/>
    <dgm:cxn modelId="{F22E8BA1-DA56-4AE4-94EE-2DC40342E383}" type="presOf" srcId="{5E0241C3-6B25-44F0-9A53-AC5553AAE14C}" destId="{06A27B7D-EBD0-4103-A0EB-6B882899418B}" srcOrd="0" destOrd="0" presId="urn:microsoft.com/office/officeart/2005/8/layout/radial4"/>
    <dgm:cxn modelId="{0F5A0B98-8E1F-47A8-98B8-37EE723E756C}" srcId="{5E0241C3-6B25-44F0-9A53-AC5553AAE14C}" destId="{EA488092-DEF2-4E23-BD11-3925BE015864}" srcOrd="1" destOrd="0" parTransId="{7F8580F4-FDCF-40CD-8CD6-5D394A1E13D3}" sibTransId="{65A8D1A2-8EA8-4166-9E73-A488CC50A99D}"/>
    <dgm:cxn modelId="{BF4AB2C6-4D73-4DB6-9D9A-4CC6A11D8854}" srcId="{5E0241C3-6B25-44F0-9A53-AC5553AAE14C}" destId="{C609650A-B45F-4005-8E10-E515608ABC64}" srcOrd="0" destOrd="0" parTransId="{198D6E3D-77F0-4036-8099-9B549F7502B8}" sibTransId="{94307F77-E30D-4D3D-BA23-FF1C48765F4F}"/>
    <dgm:cxn modelId="{A29D3FE1-52DC-4F65-8005-B04325F3099C}" type="presOf" srcId="{198D6E3D-77F0-4036-8099-9B549F7502B8}" destId="{12F17004-8AC3-4593-BBAA-CF69A74E0412}" srcOrd="0" destOrd="0" presId="urn:microsoft.com/office/officeart/2005/8/layout/radial4"/>
    <dgm:cxn modelId="{25A8D9B3-7DA0-45B3-8723-6F5965C8BADE}" type="presOf" srcId="{B938F7E1-FAE8-4073-B338-7CD524DD3B58}" destId="{D63F7CDE-3A1B-4E13-B7D5-724BB09D8BF0}" srcOrd="0" destOrd="0" presId="urn:microsoft.com/office/officeart/2005/8/layout/radial4"/>
    <dgm:cxn modelId="{73354AFA-0735-408B-8556-565CD83CB200}" type="presOf" srcId="{7F8580F4-FDCF-40CD-8CD6-5D394A1E13D3}" destId="{C94AA5BD-0DAC-447A-B5B2-07DB684A0E2A}" srcOrd="0" destOrd="0" presId="urn:microsoft.com/office/officeart/2005/8/layout/radial4"/>
    <dgm:cxn modelId="{4F432606-9989-49B0-9354-9B25A762D98B}" type="presOf" srcId="{33D9AE87-9F5D-4695-969E-7F1C27621C1C}" destId="{236E2D05-1A07-4D93-BA89-88186D78C302}" srcOrd="0" destOrd="0" presId="urn:microsoft.com/office/officeart/2005/8/layout/radial4"/>
    <dgm:cxn modelId="{73303279-3BAE-4DCC-A3EA-E934B382F9AD}" type="presParOf" srcId="{236E2D05-1A07-4D93-BA89-88186D78C302}" destId="{06A27B7D-EBD0-4103-A0EB-6B882899418B}" srcOrd="0" destOrd="0" presId="urn:microsoft.com/office/officeart/2005/8/layout/radial4"/>
    <dgm:cxn modelId="{D0C7C541-0FCF-462A-86EA-6C205FBDC7A4}" type="presParOf" srcId="{236E2D05-1A07-4D93-BA89-88186D78C302}" destId="{12F17004-8AC3-4593-BBAA-CF69A74E0412}" srcOrd="1" destOrd="0" presId="urn:microsoft.com/office/officeart/2005/8/layout/radial4"/>
    <dgm:cxn modelId="{39A7B1D5-15DC-4C15-BAA5-BF539C68C6A4}" type="presParOf" srcId="{236E2D05-1A07-4D93-BA89-88186D78C302}" destId="{AD97B7A0-C358-49BD-B3AF-C7DE75B0067B}" srcOrd="2" destOrd="0" presId="urn:microsoft.com/office/officeart/2005/8/layout/radial4"/>
    <dgm:cxn modelId="{47FF7F55-BA72-4BFB-92D2-B5A2D1D1C686}" type="presParOf" srcId="{236E2D05-1A07-4D93-BA89-88186D78C302}" destId="{C94AA5BD-0DAC-447A-B5B2-07DB684A0E2A}" srcOrd="3" destOrd="0" presId="urn:microsoft.com/office/officeart/2005/8/layout/radial4"/>
    <dgm:cxn modelId="{4C403C36-C992-4CD9-9F9C-AAECF6B83158}" type="presParOf" srcId="{236E2D05-1A07-4D93-BA89-88186D78C302}" destId="{D8A1EFF6-219E-4E99-9C7C-7DF55F76835A}" srcOrd="4" destOrd="0" presId="urn:microsoft.com/office/officeart/2005/8/layout/radial4"/>
    <dgm:cxn modelId="{88285E2D-6CD7-4B5A-9293-1EF15A6EF67A}" type="presParOf" srcId="{236E2D05-1A07-4D93-BA89-88186D78C302}" destId="{D63F7CDE-3A1B-4E13-B7D5-724BB09D8BF0}" srcOrd="5" destOrd="0" presId="urn:microsoft.com/office/officeart/2005/8/layout/radial4"/>
    <dgm:cxn modelId="{012483EA-3A8F-4888-AE47-BE08A8910B85}" type="presParOf" srcId="{236E2D05-1A07-4D93-BA89-88186D78C302}" destId="{0ABCC1D7-D848-4CF9-9C00-AFB91E57182A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443739-EA28-4F91-8CA0-FF93E133B5C2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415778C-CAC3-49F3-A1C9-BC5CF6DC9F3F}">
      <dgm:prSet phldrT="[文字]"/>
      <dgm:spPr/>
      <dgm:t>
        <a:bodyPr/>
        <a:lstStyle/>
        <a:p>
          <a:r>
            <a:rPr lang="zh-TW" altLang="en-US" dirty="0" smtClean="0"/>
            <a:t>客運訂票</a:t>
          </a:r>
          <a:endParaRPr lang="zh-TW" altLang="en-US" dirty="0"/>
        </a:p>
      </dgm:t>
    </dgm:pt>
    <dgm:pt modelId="{B4ADF5D9-C363-49F6-9A6B-0209E4460327}" type="parTrans" cxnId="{00D79C04-EF45-42E5-AFFA-5C73B4DFCB1D}">
      <dgm:prSet/>
      <dgm:spPr/>
      <dgm:t>
        <a:bodyPr/>
        <a:lstStyle/>
        <a:p>
          <a:endParaRPr lang="zh-TW" altLang="en-US"/>
        </a:p>
      </dgm:t>
    </dgm:pt>
    <dgm:pt modelId="{C4CED9E7-934E-4678-9A7C-FA0DFDEE22EB}" type="sibTrans" cxnId="{00D79C04-EF45-42E5-AFFA-5C73B4DFCB1D}">
      <dgm:prSet/>
      <dgm:spPr/>
      <dgm:t>
        <a:bodyPr/>
        <a:lstStyle/>
        <a:p>
          <a:endParaRPr lang="zh-TW" altLang="en-US"/>
        </a:p>
      </dgm:t>
    </dgm:pt>
    <dgm:pt modelId="{B781D42D-9DEB-46DF-AA6F-9F36096206A0}">
      <dgm:prSet phldrT="[文字]"/>
      <dgm:spPr/>
      <dgm:t>
        <a:bodyPr/>
        <a:lstStyle/>
        <a:p>
          <a:r>
            <a:rPr lang="zh-TW" altLang="en-US" dirty="0" smtClean="0"/>
            <a:t>我的票卷查詢</a:t>
          </a:r>
          <a:endParaRPr lang="zh-TW" altLang="en-US" dirty="0"/>
        </a:p>
      </dgm:t>
    </dgm:pt>
    <dgm:pt modelId="{07EA103F-6FAC-4C53-BC8E-F54F50CB0A9A}" type="parTrans" cxnId="{48C28EF7-369D-4C08-942C-A718C2573736}">
      <dgm:prSet/>
      <dgm:spPr/>
      <dgm:t>
        <a:bodyPr/>
        <a:lstStyle/>
        <a:p>
          <a:endParaRPr lang="zh-TW" altLang="en-US"/>
        </a:p>
      </dgm:t>
    </dgm:pt>
    <dgm:pt modelId="{833421F2-C09D-4D02-84F4-AA13D6B2CB27}" type="sibTrans" cxnId="{48C28EF7-369D-4C08-942C-A718C2573736}">
      <dgm:prSet/>
      <dgm:spPr/>
      <dgm:t>
        <a:bodyPr/>
        <a:lstStyle/>
        <a:p>
          <a:endParaRPr lang="zh-TW" altLang="en-US"/>
        </a:p>
      </dgm:t>
    </dgm:pt>
    <dgm:pt modelId="{FCF788D3-5CF1-4503-95ED-BD7EE006F56E}">
      <dgm:prSet phldrT="[文字]"/>
      <dgm:spPr/>
      <dgm:t>
        <a:bodyPr/>
        <a:lstStyle/>
        <a:p>
          <a:r>
            <a:rPr lang="zh-TW" altLang="en-US" dirty="0" smtClean="0"/>
            <a:t>取消訂票</a:t>
          </a:r>
          <a:endParaRPr lang="zh-TW" altLang="en-US" dirty="0"/>
        </a:p>
      </dgm:t>
    </dgm:pt>
    <dgm:pt modelId="{9E9B48EF-74E1-4F50-8ABC-5521323ACF72}" type="parTrans" cxnId="{EA03B83F-0CFE-4E5F-915F-D08F0D77D9E2}">
      <dgm:prSet/>
      <dgm:spPr/>
      <dgm:t>
        <a:bodyPr/>
        <a:lstStyle/>
        <a:p>
          <a:endParaRPr lang="zh-TW" altLang="en-US"/>
        </a:p>
      </dgm:t>
    </dgm:pt>
    <dgm:pt modelId="{2D52A6DF-B9BC-47A3-96DD-A4CF839B2CC2}" type="sibTrans" cxnId="{EA03B83F-0CFE-4E5F-915F-D08F0D77D9E2}">
      <dgm:prSet/>
      <dgm:spPr/>
      <dgm:t>
        <a:bodyPr/>
        <a:lstStyle/>
        <a:p>
          <a:endParaRPr lang="zh-TW" altLang="en-US"/>
        </a:p>
      </dgm:t>
    </dgm:pt>
    <dgm:pt modelId="{B17685CA-BF16-4B28-9A11-B5948D181CCF}">
      <dgm:prSet phldrT="[文字]"/>
      <dgm:spPr/>
      <dgm:t>
        <a:bodyPr/>
        <a:lstStyle/>
        <a:p>
          <a:r>
            <a:rPr lang="zh-TW" altLang="en-US" dirty="0" smtClean="0"/>
            <a:t>查詢時刻及剩餘座位</a:t>
          </a:r>
          <a:endParaRPr lang="zh-TW" altLang="en-US" dirty="0"/>
        </a:p>
      </dgm:t>
    </dgm:pt>
    <dgm:pt modelId="{A689556E-9A67-4CAF-A649-B079D036C8D4}" type="parTrans" cxnId="{06B66EA6-41D6-4F39-A1AA-94782CDCFCF4}">
      <dgm:prSet/>
      <dgm:spPr/>
      <dgm:t>
        <a:bodyPr/>
        <a:lstStyle/>
        <a:p>
          <a:endParaRPr lang="zh-TW" altLang="en-US"/>
        </a:p>
      </dgm:t>
    </dgm:pt>
    <dgm:pt modelId="{13D5D850-7600-4154-930A-25A5166A3BEF}" type="sibTrans" cxnId="{06B66EA6-41D6-4F39-A1AA-94782CDCFCF4}">
      <dgm:prSet/>
      <dgm:spPr/>
      <dgm:t>
        <a:bodyPr/>
        <a:lstStyle/>
        <a:p>
          <a:endParaRPr lang="zh-TW" altLang="en-US"/>
        </a:p>
      </dgm:t>
    </dgm:pt>
    <dgm:pt modelId="{70B496AF-4CA6-4D46-8BD7-F4F58F78461E}">
      <dgm:prSet phldrT="[文字]"/>
      <dgm:spPr/>
      <dgm:t>
        <a:bodyPr/>
        <a:lstStyle/>
        <a:p>
          <a:r>
            <a:rPr lang="zh-TW" altLang="en-US" dirty="0" smtClean="0"/>
            <a:t>查看最新消息</a:t>
          </a:r>
          <a:endParaRPr lang="zh-TW" altLang="en-US" dirty="0"/>
        </a:p>
      </dgm:t>
    </dgm:pt>
    <dgm:pt modelId="{5D617BB8-CECE-4BCB-A1EF-24B3DFE7743F}" type="parTrans" cxnId="{646ED769-F6B1-435B-868B-F781ED9B6284}">
      <dgm:prSet/>
      <dgm:spPr/>
      <dgm:t>
        <a:bodyPr/>
        <a:lstStyle/>
        <a:p>
          <a:endParaRPr lang="zh-TW" altLang="en-US"/>
        </a:p>
      </dgm:t>
    </dgm:pt>
    <dgm:pt modelId="{D30AADDA-6AF9-4888-A4F3-B9E5068A77BE}" type="sibTrans" cxnId="{646ED769-F6B1-435B-868B-F781ED9B6284}">
      <dgm:prSet/>
      <dgm:spPr/>
      <dgm:t>
        <a:bodyPr/>
        <a:lstStyle/>
        <a:p>
          <a:endParaRPr lang="zh-TW" altLang="en-US"/>
        </a:p>
      </dgm:t>
    </dgm:pt>
    <dgm:pt modelId="{864CD4AE-E33C-4D23-BB28-089042FFE3F0}" type="pres">
      <dgm:prSet presAssocID="{0F443739-EA28-4F91-8CA0-FF93E133B5C2}" presName="linear" presStyleCnt="0">
        <dgm:presLayoutVars>
          <dgm:dir/>
          <dgm:animLvl val="lvl"/>
          <dgm:resizeHandles val="exact"/>
        </dgm:presLayoutVars>
      </dgm:prSet>
      <dgm:spPr/>
    </dgm:pt>
    <dgm:pt modelId="{BEC0E028-A45A-4488-BC6E-D052523F863B}" type="pres">
      <dgm:prSet presAssocID="{70B496AF-4CA6-4D46-8BD7-F4F58F78461E}" presName="parentLin" presStyleCnt="0"/>
      <dgm:spPr/>
    </dgm:pt>
    <dgm:pt modelId="{41DE5A36-BFC7-4075-9FF7-02114A41A7F8}" type="pres">
      <dgm:prSet presAssocID="{70B496AF-4CA6-4D46-8BD7-F4F58F78461E}" presName="parentLeftMargin" presStyleLbl="node1" presStyleIdx="0" presStyleCnt="5"/>
      <dgm:spPr/>
    </dgm:pt>
    <dgm:pt modelId="{B4FFF903-15C2-41F8-AB18-9F64E9011A40}" type="pres">
      <dgm:prSet presAssocID="{70B496AF-4CA6-4D46-8BD7-F4F58F78461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26B4E9D-7CD4-4C44-8D97-9AD3B591E1C5}" type="pres">
      <dgm:prSet presAssocID="{70B496AF-4CA6-4D46-8BD7-F4F58F78461E}" presName="negativeSpace" presStyleCnt="0"/>
      <dgm:spPr/>
    </dgm:pt>
    <dgm:pt modelId="{24D85C95-E65F-4650-A2EC-921B555C8C57}" type="pres">
      <dgm:prSet presAssocID="{70B496AF-4CA6-4D46-8BD7-F4F58F78461E}" presName="childText" presStyleLbl="conFgAcc1" presStyleIdx="0" presStyleCnt="5">
        <dgm:presLayoutVars>
          <dgm:bulletEnabled val="1"/>
        </dgm:presLayoutVars>
      </dgm:prSet>
      <dgm:spPr/>
    </dgm:pt>
    <dgm:pt modelId="{75E418AF-1198-479D-A993-F6F43F2401F3}" type="pres">
      <dgm:prSet presAssocID="{D30AADDA-6AF9-4888-A4F3-B9E5068A77BE}" presName="spaceBetweenRectangles" presStyleCnt="0"/>
      <dgm:spPr/>
    </dgm:pt>
    <dgm:pt modelId="{0940FFFF-2C38-492B-8159-D11E8BAFED97}" type="pres">
      <dgm:prSet presAssocID="{C415778C-CAC3-49F3-A1C9-BC5CF6DC9F3F}" presName="parentLin" presStyleCnt="0"/>
      <dgm:spPr/>
    </dgm:pt>
    <dgm:pt modelId="{DC7EBDC4-B176-4C63-8A26-5B8021803A69}" type="pres">
      <dgm:prSet presAssocID="{C415778C-CAC3-49F3-A1C9-BC5CF6DC9F3F}" presName="parentLeftMargin" presStyleLbl="node1" presStyleIdx="0" presStyleCnt="5"/>
      <dgm:spPr/>
    </dgm:pt>
    <dgm:pt modelId="{CD9D2E8B-E1BD-41AC-ACDD-3F9D1B8B912B}" type="pres">
      <dgm:prSet presAssocID="{C415778C-CAC3-49F3-A1C9-BC5CF6DC9F3F}" presName="parentText" presStyleLbl="node1" presStyleIdx="1" presStyleCnt="5" custLinFactNeighborX="1650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EACCE0-3AAB-49DD-B0E2-AE15A46AD9CD}" type="pres">
      <dgm:prSet presAssocID="{C415778C-CAC3-49F3-A1C9-BC5CF6DC9F3F}" presName="negativeSpace" presStyleCnt="0"/>
      <dgm:spPr/>
    </dgm:pt>
    <dgm:pt modelId="{BCD2FAA2-4845-46C5-B1DA-EB8EBB4A0648}" type="pres">
      <dgm:prSet presAssocID="{C415778C-CAC3-49F3-A1C9-BC5CF6DC9F3F}" presName="childText" presStyleLbl="conFgAcc1" presStyleIdx="1" presStyleCnt="5">
        <dgm:presLayoutVars>
          <dgm:bulletEnabled val="1"/>
        </dgm:presLayoutVars>
      </dgm:prSet>
      <dgm:spPr/>
    </dgm:pt>
    <dgm:pt modelId="{B4BE4ABB-2594-453D-950F-B809CDFC524D}" type="pres">
      <dgm:prSet presAssocID="{C4CED9E7-934E-4678-9A7C-FA0DFDEE22EB}" presName="spaceBetweenRectangles" presStyleCnt="0"/>
      <dgm:spPr/>
    </dgm:pt>
    <dgm:pt modelId="{0DE94900-1C01-4A3A-B1EC-D07D9D855AA5}" type="pres">
      <dgm:prSet presAssocID="{B17685CA-BF16-4B28-9A11-B5948D181CCF}" presName="parentLin" presStyleCnt="0"/>
      <dgm:spPr/>
    </dgm:pt>
    <dgm:pt modelId="{C3FC4664-CC44-43F9-B865-909335A3B883}" type="pres">
      <dgm:prSet presAssocID="{B17685CA-BF16-4B28-9A11-B5948D181CCF}" presName="parentLeftMargin" presStyleLbl="node1" presStyleIdx="1" presStyleCnt="5"/>
      <dgm:spPr/>
    </dgm:pt>
    <dgm:pt modelId="{53C6AAEC-E04D-46D1-9D5D-16426BD56E14}" type="pres">
      <dgm:prSet presAssocID="{B17685CA-BF16-4B28-9A11-B5948D181CC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8547590-BD7E-41ED-9349-FE62BD86933F}" type="pres">
      <dgm:prSet presAssocID="{B17685CA-BF16-4B28-9A11-B5948D181CCF}" presName="negativeSpace" presStyleCnt="0"/>
      <dgm:spPr/>
    </dgm:pt>
    <dgm:pt modelId="{57051FCE-93C4-4E89-8BAA-99EF28E0E705}" type="pres">
      <dgm:prSet presAssocID="{B17685CA-BF16-4B28-9A11-B5948D181CCF}" presName="childText" presStyleLbl="conFgAcc1" presStyleIdx="2" presStyleCnt="5">
        <dgm:presLayoutVars>
          <dgm:bulletEnabled val="1"/>
        </dgm:presLayoutVars>
      </dgm:prSet>
      <dgm:spPr/>
    </dgm:pt>
    <dgm:pt modelId="{DCC5A873-46CC-46E4-A100-4DD009407031}" type="pres">
      <dgm:prSet presAssocID="{13D5D850-7600-4154-930A-25A5166A3BEF}" presName="spaceBetweenRectangles" presStyleCnt="0"/>
      <dgm:spPr/>
    </dgm:pt>
    <dgm:pt modelId="{E8065919-8D48-4F7A-A563-CF46AE005614}" type="pres">
      <dgm:prSet presAssocID="{B781D42D-9DEB-46DF-AA6F-9F36096206A0}" presName="parentLin" presStyleCnt="0"/>
      <dgm:spPr/>
    </dgm:pt>
    <dgm:pt modelId="{ADCB2870-328D-45B6-927B-87444E9EB63E}" type="pres">
      <dgm:prSet presAssocID="{B781D42D-9DEB-46DF-AA6F-9F36096206A0}" presName="parentLeftMargin" presStyleLbl="node1" presStyleIdx="2" presStyleCnt="5"/>
      <dgm:spPr/>
    </dgm:pt>
    <dgm:pt modelId="{56EB2C87-48FA-499A-AADA-4997AA1D681A}" type="pres">
      <dgm:prSet presAssocID="{B781D42D-9DEB-46DF-AA6F-9F36096206A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5B682BD-768E-4059-9101-11C1F2F16219}" type="pres">
      <dgm:prSet presAssocID="{B781D42D-9DEB-46DF-AA6F-9F36096206A0}" presName="negativeSpace" presStyleCnt="0"/>
      <dgm:spPr/>
    </dgm:pt>
    <dgm:pt modelId="{D34A3507-D307-4E3A-A9B2-8F33392EBC07}" type="pres">
      <dgm:prSet presAssocID="{B781D42D-9DEB-46DF-AA6F-9F36096206A0}" presName="childText" presStyleLbl="conFgAcc1" presStyleIdx="3" presStyleCnt="5">
        <dgm:presLayoutVars>
          <dgm:bulletEnabled val="1"/>
        </dgm:presLayoutVars>
      </dgm:prSet>
      <dgm:spPr/>
    </dgm:pt>
    <dgm:pt modelId="{E78873ED-FD10-4A57-8C5B-ECC779CD8223}" type="pres">
      <dgm:prSet presAssocID="{833421F2-C09D-4D02-84F4-AA13D6B2CB27}" presName="spaceBetweenRectangles" presStyleCnt="0"/>
      <dgm:spPr/>
    </dgm:pt>
    <dgm:pt modelId="{12C6DD80-5F51-486F-BEC6-65FADDE57BA9}" type="pres">
      <dgm:prSet presAssocID="{FCF788D3-5CF1-4503-95ED-BD7EE006F56E}" presName="parentLin" presStyleCnt="0"/>
      <dgm:spPr/>
    </dgm:pt>
    <dgm:pt modelId="{6E472765-CE49-49EA-A28A-B94EED2F12CC}" type="pres">
      <dgm:prSet presAssocID="{FCF788D3-5CF1-4503-95ED-BD7EE006F56E}" presName="parentLeftMargin" presStyleLbl="node1" presStyleIdx="3" presStyleCnt="5"/>
      <dgm:spPr/>
    </dgm:pt>
    <dgm:pt modelId="{41327BFA-FCF4-426D-9322-416753A32F0C}" type="pres">
      <dgm:prSet presAssocID="{FCF788D3-5CF1-4503-95ED-BD7EE006F56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A4D09FE-3A98-43FB-AB57-45DE4D211B89}" type="pres">
      <dgm:prSet presAssocID="{FCF788D3-5CF1-4503-95ED-BD7EE006F56E}" presName="negativeSpace" presStyleCnt="0"/>
      <dgm:spPr/>
    </dgm:pt>
    <dgm:pt modelId="{3FF95326-5D84-4FEF-8185-F07461855752}" type="pres">
      <dgm:prSet presAssocID="{FCF788D3-5CF1-4503-95ED-BD7EE006F56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46ED769-F6B1-435B-868B-F781ED9B6284}" srcId="{0F443739-EA28-4F91-8CA0-FF93E133B5C2}" destId="{70B496AF-4CA6-4D46-8BD7-F4F58F78461E}" srcOrd="0" destOrd="0" parTransId="{5D617BB8-CECE-4BCB-A1EF-24B3DFE7743F}" sibTransId="{D30AADDA-6AF9-4888-A4F3-B9E5068A77BE}"/>
    <dgm:cxn modelId="{D92A46CC-C29E-4F23-8CC1-EBA75EFC260D}" type="presOf" srcId="{C415778C-CAC3-49F3-A1C9-BC5CF6DC9F3F}" destId="{CD9D2E8B-E1BD-41AC-ACDD-3F9D1B8B912B}" srcOrd="1" destOrd="0" presId="urn:microsoft.com/office/officeart/2005/8/layout/list1"/>
    <dgm:cxn modelId="{D7B7A92E-7E83-41B6-9DB8-4469CCD5DB37}" type="presOf" srcId="{70B496AF-4CA6-4D46-8BD7-F4F58F78461E}" destId="{41DE5A36-BFC7-4075-9FF7-02114A41A7F8}" srcOrd="0" destOrd="0" presId="urn:microsoft.com/office/officeart/2005/8/layout/list1"/>
    <dgm:cxn modelId="{EA305D3E-BCE0-4AED-A10E-82A778AB9140}" type="presOf" srcId="{B17685CA-BF16-4B28-9A11-B5948D181CCF}" destId="{53C6AAEC-E04D-46D1-9D5D-16426BD56E14}" srcOrd="1" destOrd="0" presId="urn:microsoft.com/office/officeart/2005/8/layout/list1"/>
    <dgm:cxn modelId="{1085906C-C8FA-453A-BEC1-F94D76810711}" type="presOf" srcId="{0F443739-EA28-4F91-8CA0-FF93E133B5C2}" destId="{864CD4AE-E33C-4D23-BB28-089042FFE3F0}" srcOrd="0" destOrd="0" presId="urn:microsoft.com/office/officeart/2005/8/layout/list1"/>
    <dgm:cxn modelId="{64889461-019A-44DC-8A0E-51E5367D1908}" type="presOf" srcId="{C415778C-CAC3-49F3-A1C9-BC5CF6DC9F3F}" destId="{DC7EBDC4-B176-4C63-8A26-5B8021803A69}" srcOrd="0" destOrd="0" presId="urn:microsoft.com/office/officeart/2005/8/layout/list1"/>
    <dgm:cxn modelId="{D2186ABE-B384-4E7D-8997-2EA1052BDE22}" type="presOf" srcId="{70B496AF-4CA6-4D46-8BD7-F4F58F78461E}" destId="{B4FFF903-15C2-41F8-AB18-9F64E9011A40}" srcOrd="1" destOrd="0" presId="urn:microsoft.com/office/officeart/2005/8/layout/list1"/>
    <dgm:cxn modelId="{E4BB187F-0EB3-48DB-BDDC-6B291E50DBD0}" type="presOf" srcId="{B17685CA-BF16-4B28-9A11-B5948D181CCF}" destId="{C3FC4664-CC44-43F9-B865-909335A3B883}" srcOrd="0" destOrd="0" presId="urn:microsoft.com/office/officeart/2005/8/layout/list1"/>
    <dgm:cxn modelId="{D6D22256-8A93-46FD-A471-20B3DEBC526A}" type="presOf" srcId="{FCF788D3-5CF1-4503-95ED-BD7EE006F56E}" destId="{6E472765-CE49-49EA-A28A-B94EED2F12CC}" srcOrd="0" destOrd="0" presId="urn:microsoft.com/office/officeart/2005/8/layout/list1"/>
    <dgm:cxn modelId="{48C28EF7-369D-4C08-942C-A718C2573736}" srcId="{0F443739-EA28-4F91-8CA0-FF93E133B5C2}" destId="{B781D42D-9DEB-46DF-AA6F-9F36096206A0}" srcOrd="3" destOrd="0" parTransId="{07EA103F-6FAC-4C53-BC8E-F54F50CB0A9A}" sibTransId="{833421F2-C09D-4D02-84F4-AA13D6B2CB27}"/>
    <dgm:cxn modelId="{06B66EA6-41D6-4F39-A1AA-94782CDCFCF4}" srcId="{0F443739-EA28-4F91-8CA0-FF93E133B5C2}" destId="{B17685CA-BF16-4B28-9A11-B5948D181CCF}" srcOrd="2" destOrd="0" parTransId="{A689556E-9A67-4CAF-A649-B079D036C8D4}" sibTransId="{13D5D850-7600-4154-930A-25A5166A3BEF}"/>
    <dgm:cxn modelId="{EA03B83F-0CFE-4E5F-915F-D08F0D77D9E2}" srcId="{0F443739-EA28-4F91-8CA0-FF93E133B5C2}" destId="{FCF788D3-5CF1-4503-95ED-BD7EE006F56E}" srcOrd="4" destOrd="0" parTransId="{9E9B48EF-74E1-4F50-8ABC-5521323ACF72}" sibTransId="{2D52A6DF-B9BC-47A3-96DD-A4CF839B2CC2}"/>
    <dgm:cxn modelId="{00D79C04-EF45-42E5-AFFA-5C73B4DFCB1D}" srcId="{0F443739-EA28-4F91-8CA0-FF93E133B5C2}" destId="{C415778C-CAC3-49F3-A1C9-BC5CF6DC9F3F}" srcOrd="1" destOrd="0" parTransId="{B4ADF5D9-C363-49F6-9A6B-0209E4460327}" sibTransId="{C4CED9E7-934E-4678-9A7C-FA0DFDEE22EB}"/>
    <dgm:cxn modelId="{B5F35BAE-3A68-4490-A748-E3D8313A13CC}" type="presOf" srcId="{FCF788D3-5CF1-4503-95ED-BD7EE006F56E}" destId="{41327BFA-FCF4-426D-9322-416753A32F0C}" srcOrd="1" destOrd="0" presId="urn:microsoft.com/office/officeart/2005/8/layout/list1"/>
    <dgm:cxn modelId="{4C9288EE-1CD8-4951-B39C-40665797266D}" type="presOf" srcId="{B781D42D-9DEB-46DF-AA6F-9F36096206A0}" destId="{56EB2C87-48FA-499A-AADA-4997AA1D681A}" srcOrd="1" destOrd="0" presId="urn:microsoft.com/office/officeart/2005/8/layout/list1"/>
    <dgm:cxn modelId="{F224B3EF-51D9-4BE5-8DBB-03A1B312CE3C}" type="presOf" srcId="{B781D42D-9DEB-46DF-AA6F-9F36096206A0}" destId="{ADCB2870-328D-45B6-927B-87444E9EB63E}" srcOrd="0" destOrd="0" presId="urn:microsoft.com/office/officeart/2005/8/layout/list1"/>
    <dgm:cxn modelId="{9536BCC7-549D-44DF-8505-60820DA5BD4E}" type="presParOf" srcId="{864CD4AE-E33C-4D23-BB28-089042FFE3F0}" destId="{BEC0E028-A45A-4488-BC6E-D052523F863B}" srcOrd="0" destOrd="0" presId="urn:microsoft.com/office/officeart/2005/8/layout/list1"/>
    <dgm:cxn modelId="{B1022A99-6B2B-4093-8950-4E681767CB6A}" type="presParOf" srcId="{BEC0E028-A45A-4488-BC6E-D052523F863B}" destId="{41DE5A36-BFC7-4075-9FF7-02114A41A7F8}" srcOrd="0" destOrd="0" presId="urn:microsoft.com/office/officeart/2005/8/layout/list1"/>
    <dgm:cxn modelId="{84E38EA8-EFBE-4AA6-8280-0AEFF76BECCA}" type="presParOf" srcId="{BEC0E028-A45A-4488-BC6E-D052523F863B}" destId="{B4FFF903-15C2-41F8-AB18-9F64E9011A40}" srcOrd="1" destOrd="0" presId="urn:microsoft.com/office/officeart/2005/8/layout/list1"/>
    <dgm:cxn modelId="{CD849004-4787-4606-87BC-05D27626B7EE}" type="presParOf" srcId="{864CD4AE-E33C-4D23-BB28-089042FFE3F0}" destId="{E26B4E9D-7CD4-4C44-8D97-9AD3B591E1C5}" srcOrd="1" destOrd="0" presId="urn:microsoft.com/office/officeart/2005/8/layout/list1"/>
    <dgm:cxn modelId="{9B92E57E-DE1A-45E4-8AF6-63E1A396C5CC}" type="presParOf" srcId="{864CD4AE-E33C-4D23-BB28-089042FFE3F0}" destId="{24D85C95-E65F-4650-A2EC-921B555C8C57}" srcOrd="2" destOrd="0" presId="urn:microsoft.com/office/officeart/2005/8/layout/list1"/>
    <dgm:cxn modelId="{32F44A76-A81E-4DB6-95D9-82BE3BB6302F}" type="presParOf" srcId="{864CD4AE-E33C-4D23-BB28-089042FFE3F0}" destId="{75E418AF-1198-479D-A993-F6F43F2401F3}" srcOrd="3" destOrd="0" presId="urn:microsoft.com/office/officeart/2005/8/layout/list1"/>
    <dgm:cxn modelId="{3C238652-EEC3-42AB-97E3-96D4887F66ED}" type="presParOf" srcId="{864CD4AE-E33C-4D23-BB28-089042FFE3F0}" destId="{0940FFFF-2C38-492B-8159-D11E8BAFED97}" srcOrd="4" destOrd="0" presId="urn:microsoft.com/office/officeart/2005/8/layout/list1"/>
    <dgm:cxn modelId="{28226B8B-11E5-4138-9773-A246F04B774D}" type="presParOf" srcId="{0940FFFF-2C38-492B-8159-D11E8BAFED97}" destId="{DC7EBDC4-B176-4C63-8A26-5B8021803A69}" srcOrd="0" destOrd="0" presId="urn:microsoft.com/office/officeart/2005/8/layout/list1"/>
    <dgm:cxn modelId="{D6D87355-5B2E-44D4-817D-2907EC5D01E8}" type="presParOf" srcId="{0940FFFF-2C38-492B-8159-D11E8BAFED97}" destId="{CD9D2E8B-E1BD-41AC-ACDD-3F9D1B8B912B}" srcOrd="1" destOrd="0" presId="urn:microsoft.com/office/officeart/2005/8/layout/list1"/>
    <dgm:cxn modelId="{DC1676A4-4914-482A-B333-F1E01C5E4025}" type="presParOf" srcId="{864CD4AE-E33C-4D23-BB28-089042FFE3F0}" destId="{E7EACCE0-3AAB-49DD-B0E2-AE15A46AD9CD}" srcOrd="5" destOrd="0" presId="urn:microsoft.com/office/officeart/2005/8/layout/list1"/>
    <dgm:cxn modelId="{3E9D2A6B-8B32-4D5F-A223-339360BA535B}" type="presParOf" srcId="{864CD4AE-E33C-4D23-BB28-089042FFE3F0}" destId="{BCD2FAA2-4845-46C5-B1DA-EB8EBB4A0648}" srcOrd="6" destOrd="0" presId="urn:microsoft.com/office/officeart/2005/8/layout/list1"/>
    <dgm:cxn modelId="{09F9C82A-3A64-403D-928D-B08968E56825}" type="presParOf" srcId="{864CD4AE-E33C-4D23-BB28-089042FFE3F0}" destId="{B4BE4ABB-2594-453D-950F-B809CDFC524D}" srcOrd="7" destOrd="0" presId="urn:microsoft.com/office/officeart/2005/8/layout/list1"/>
    <dgm:cxn modelId="{054D6EF8-AE9B-49D2-ADEC-B52194E0754E}" type="presParOf" srcId="{864CD4AE-E33C-4D23-BB28-089042FFE3F0}" destId="{0DE94900-1C01-4A3A-B1EC-D07D9D855AA5}" srcOrd="8" destOrd="0" presId="urn:microsoft.com/office/officeart/2005/8/layout/list1"/>
    <dgm:cxn modelId="{5293839B-EEE7-4FEF-BBB2-7124C6471FBC}" type="presParOf" srcId="{0DE94900-1C01-4A3A-B1EC-D07D9D855AA5}" destId="{C3FC4664-CC44-43F9-B865-909335A3B883}" srcOrd="0" destOrd="0" presId="urn:microsoft.com/office/officeart/2005/8/layout/list1"/>
    <dgm:cxn modelId="{D396ED74-A1C7-4011-A346-29E80AB6D02F}" type="presParOf" srcId="{0DE94900-1C01-4A3A-B1EC-D07D9D855AA5}" destId="{53C6AAEC-E04D-46D1-9D5D-16426BD56E14}" srcOrd="1" destOrd="0" presId="urn:microsoft.com/office/officeart/2005/8/layout/list1"/>
    <dgm:cxn modelId="{9C707768-66F4-4DAE-9589-BAC3BF734727}" type="presParOf" srcId="{864CD4AE-E33C-4D23-BB28-089042FFE3F0}" destId="{E8547590-BD7E-41ED-9349-FE62BD86933F}" srcOrd="9" destOrd="0" presId="urn:microsoft.com/office/officeart/2005/8/layout/list1"/>
    <dgm:cxn modelId="{20EB8545-09CA-40A7-94DF-3F4968F1F37A}" type="presParOf" srcId="{864CD4AE-E33C-4D23-BB28-089042FFE3F0}" destId="{57051FCE-93C4-4E89-8BAA-99EF28E0E705}" srcOrd="10" destOrd="0" presId="urn:microsoft.com/office/officeart/2005/8/layout/list1"/>
    <dgm:cxn modelId="{4C16C7CD-0933-4E16-8594-50E955BDF954}" type="presParOf" srcId="{864CD4AE-E33C-4D23-BB28-089042FFE3F0}" destId="{DCC5A873-46CC-46E4-A100-4DD009407031}" srcOrd="11" destOrd="0" presId="urn:microsoft.com/office/officeart/2005/8/layout/list1"/>
    <dgm:cxn modelId="{D0F21CF9-97E5-46D9-8A0B-7FE5362C8B7E}" type="presParOf" srcId="{864CD4AE-E33C-4D23-BB28-089042FFE3F0}" destId="{E8065919-8D48-4F7A-A563-CF46AE005614}" srcOrd="12" destOrd="0" presId="urn:microsoft.com/office/officeart/2005/8/layout/list1"/>
    <dgm:cxn modelId="{9333616F-0BAA-4C8A-BCB4-D77FCFAC8E8E}" type="presParOf" srcId="{E8065919-8D48-4F7A-A563-CF46AE005614}" destId="{ADCB2870-328D-45B6-927B-87444E9EB63E}" srcOrd="0" destOrd="0" presId="urn:microsoft.com/office/officeart/2005/8/layout/list1"/>
    <dgm:cxn modelId="{5DB28AF3-1EC9-4380-8158-2B1FF6608A98}" type="presParOf" srcId="{E8065919-8D48-4F7A-A563-CF46AE005614}" destId="{56EB2C87-48FA-499A-AADA-4997AA1D681A}" srcOrd="1" destOrd="0" presId="urn:microsoft.com/office/officeart/2005/8/layout/list1"/>
    <dgm:cxn modelId="{C9EDEC8F-4F60-47E6-8A0D-15ADF666EB23}" type="presParOf" srcId="{864CD4AE-E33C-4D23-BB28-089042FFE3F0}" destId="{25B682BD-768E-4059-9101-11C1F2F16219}" srcOrd="13" destOrd="0" presId="urn:microsoft.com/office/officeart/2005/8/layout/list1"/>
    <dgm:cxn modelId="{5F9D4BEF-C190-4F50-BBEB-D6C360585BD9}" type="presParOf" srcId="{864CD4AE-E33C-4D23-BB28-089042FFE3F0}" destId="{D34A3507-D307-4E3A-A9B2-8F33392EBC07}" srcOrd="14" destOrd="0" presId="urn:microsoft.com/office/officeart/2005/8/layout/list1"/>
    <dgm:cxn modelId="{823763DC-6D8B-4680-97E7-E30DBC92E3FC}" type="presParOf" srcId="{864CD4AE-E33C-4D23-BB28-089042FFE3F0}" destId="{E78873ED-FD10-4A57-8C5B-ECC779CD8223}" srcOrd="15" destOrd="0" presId="urn:microsoft.com/office/officeart/2005/8/layout/list1"/>
    <dgm:cxn modelId="{107980B5-4901-44A2-BAC5-8E1E01A85D70}" type="presParOf" srcId="{864CD4AE-E33C-4D23-BB28-089042FFE3F0}" destId="{12C6DD80-5F51-486F-BEC6-65FADDE57BA9}" srcOrd="16" destOrd="0" presId="urn:microsoft.com/office/officeart/2005/8/layout/list1"/>
    <dgm:cxn modelId="{32B1F81D-B656-4728-A73C-EAF2D31E6F0E}" type="presParOf" srcId="{12C6DD80-5F51-486F-BEC6-65FADDE57BA9}" destId="{6E472765-CE49-49EA-A28A-B94EED2F12CC}" srcOrd="0" destOrd="0" presId="urn:microsoft.com/office/officeart/2005/8/layout/list1"/>
    <dgm:cxn modelId="{C7814B94-A8EC-45A3-B348-6A904022C78E}" type="presParOf" srcId="{12C6DD80-5F51-486F-BEC6-65FADDE57BA9}" destId="{41327BFA-FCF4-426D-9322-416753A32F0C}" srcOrd="1" destOrd="0" presId="urn:microsoft.com/office/officeart/2005/8/layout/list1"/>
    <dgm:cxn modelId="{6CD13D8D-47A1-4850-81C4-88FAB3759109}" type="presParOf" srcId="{864CD4AE-E33C-4D23-BB28-089042FFE3F0}" destId="{FA4D09FE-3A98-43FB-AB57-45DE4D211B89}" srcOrd="17" destOrd="0" presId="urn:microsoft.com/office/officeart/2005/8/layout/list1"/>
    <dgm:cxn modelId="{E63ACE4D-08B9-48D4-AAB6-2DC351A8E1BD}" type="presParOf" srcId="{864CD4AE-E33C-4D23-BB28-089042FFE3F0}" destId="{3FF95326-5D84-4FEF-8185-F0746185575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443739-EA28-4F91-8CA0-FF93E133B5C2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415778C-CAC3-49F3-A1C9-BC5CF6DC9F3F}">
      <dgm:prSet phldrT="[文字]"/>
      <dgm:spPr/>
      <dgm:t>
        <a:bodyPr/>
        <a:lstStyle/>
        <a:p>
          <a:r>
            <a:rPr lang="zh-TW" altLang="en-US" dirty="0" smtClean="0"/>
            <a:t>客運班次及車次管理</a:t>
          </a:r>
          <a:endParaRPr lang="zh-TW" altLang="en-US" dirty="0"/>
        </a:p>
      </dgm:t>
    </dgm:pt>
    <dgm:pt modelId="{B4ADF5D9-C363-49F6-9A6B-0209E4460327}" type="parTrans" cxnId="{00D79C04-EF45-42E5-AFFA-5C73B4DFCB1D}">
      <dgm:prSet/>
      <dgm:spPr/>
      <dgm:t>
        <a:bodyPr/>
        <a:lstStyle/>
        <a:p>
          <a:endParaRPr lang="zh-TW" altLang="en-US"/>
        </a:p>
      </dgm:t>
    </dgm:pt>
    <dgm:pt modelId="{C4CED9E7-934E-4678-9A7C-FA0DFDEE22EB}" type="sibTrans" cxnId="{00D79C04-EF45-42E5-AFFA-5C73B4DFCB1D}">
      <dgm:prSet/>
      <dgm:spPr/>
      <dgm:t>
        <a:bodyPr/>
        <a:lstStyle/>
        <a:p>
          <a:endParaRPr lang="zh-TW" altLang="en-US"/>
        </a:p>
      </dgm:t>
    </dgm:pt>
    <dgm:pt modelId="{B781D42D-9DEB-46DF-AA6F-9F36096206A0}">
      <dgm:prSet phldrT="[文字]"/>
      <dgm:spPr/>
      <dgm:t>
        <a:bodyPr/>
        <a:lstStyle/>
        <a:p>
          <a:r>
            <a:rPr lang="zh-TW" altLang="en-US" dirty="0" smtClean="0"/>
            <a:t>售出票卷查詢</a:t>
          </a:r>
          <a:endParaRPr lang="zh-TW" altLang="en-US" dirty="0"/>
        </a:p>
      </dgm:t>
    </dgm:pt>
    <dgm:pt modelId="{07EA103F-6FAC-4C53-BC8E-F54F50CB0A9A}" type="parTrans" cxnId="{48C28EF7-369D-4C08-942C-A718C2573736}">
      <dgm:prSet/>
      <dgm:spPr/>
      <dgm:t>
        <a:bodyPr/>
        <a:lstStyle/>
        <a:p>
          <a:endParaRPr lang="zh-TW" altLang="en-US"/>
        </a:p>
      </dgm:t>
    </dgm:pt>
    <dgm:pt modelId="{833421F2-C09D-4D02-84F4-AA13D6B2CB27}" type="sibTrans" cxnId="{48C28EF7-369D-4C08-942C-A718C2573736}">
      <dgm:prSet/>
      <dgm:spPr/>
      <dgm:t>
        <a:bodyPr/>
        <a:lstStyle/>
        <a:p>
          <a:endParaRPr lang="zh-TW" altLang="en-US"/>
        </a:p>
      </dgm:t>
    </dgm:pt>
    <dgm:pt modelId="{FCF788D3-5CF1-4503-95ED-BD7EE006F56E}">
      <dgm:prSet phldrT="[文字]"/>
      <dgm:spPr/>
      <dgm:t>
        <a:bodyPr/>
        <a:lstStyle/>
        <a:p>
          <a:r>
            <a:rPr lang="zh-TW" altLang="en-US" dirty="0" smtClean="0"/>
            <a:t>最新消息管理</a:t>
          </a:r>
          <a:endParaRPr lang="zh-TW" altLang="en-US" dirty="0"/>
        </a:p>
      </dgm:t>
    </dgm:pt>
    <dgm:pt modelId="{9E9B48EF-74E1-4F50-8ABC-5521323ACF72}" type="parTrans" cxnId="{EA03B83F-0CFE-4E5F-915F-D08F0D77D9E2}">
      <dgm:prSet/>
      <dgm:spPr/>
      <dgm:t>
        <a:bodyPr/>
        <a:lstStyle/>
        <a:p>
          <a:endParaRPr lang="zh-TW" altLang="en-US"/>
        </a:p>
      </dgm:t>
    </dgm:pt>
    <dgm:pt modelId="{2D52A6DF-B9BC-47A3-96DD-A4CF839B2CC2}" type="sibTrans" cxnId="{EA03B83F-0CFE-4E5F-915F-D08F0D77D9E2}">
      <dgm:prSet/>
      <dgm:spPr/>
      <dgm:t>
        <a:bodyPr/>
        <a:lstStyle/>
        <a:p>
          <a:endParaRPr lang="zh-TW" altLang="en-US"/>
        </a:p>
      </dgm:t>
    </dgm:pt>
    <dgm:pt modelId="{B17685CA-BF16-4B28-9A11-B5948D181CCF}">
      <dgm:prSet phldrT="[文字]"/>
      <dgm:spPr/>
      <dgm:t>
        <a:bodyPr/>
        <a:lstStyle/>
        <a:p>
          <a:r>
            <a:rPr lang="zh-TW" altLang="en-US" dirty="0" smtClean="0"/>
            <a:t>售出票劵管理</a:t>
          </a:r>
          <a:endParaRPr lang="zh-TW" altLang="en-US" dirty="0"/>
        </a:p>
      </dgm:t>
    </dgm:pt>
    <dgm:pt modelId="{A689556E-9A67-4CAF-A649-B079D036C8D4}" type="parTrans" cxnId="{06B66EA6-41D6-4F39-A1AA-94782CDCFCF4}">
      <dgm:prSet/>
      <dgm:spPr/>
      <dgm:t>
        <a:bodyPr/>
        <a:lstStyle/>
        <a:p>
          <a:endParaRPr lang="zh-TW" altLang="en-US"/>
        </a:p>
      </dgm:t>
    </dgm:pt>
    <dgm:pt modelId="{13D5D850-7600-4154-930A-25A5166A3BEF}" type="sibTrans" cxnId="{06B66EA6-41D6-4F39-A1AA-94782CDCFCF4}">
      <dgm:prSet/>
      <dgm:spPr/>
      <dgm:t>
        <a:bodyPr/>
        <a:lstStyle/>
        <a:p>
          <a:endParaRPr lang="zh-TW" altLang="en-US"/>
        </a:p>
      </dgm:t>
    </dgm:pt>
    <dgm:pt modelId="{4E90E87B-5BD8-4433-8CCA-605B26BEF40A}">
      <dgm:prSet phldrT="[文字]"/>
      <dgm:spPr/>
      <dgm:t>
        <a:bodyPr/>
        <a:lstStyle/>
        <a:p>
          <a:r>
            <a:rPr lang="zh-TW" altLang="en-US" dirty="0" smtClean="0"/>
            <a:t>登入及權限</a:t>
          </a:r>
          <a:endParaRPr lang="zh-TW" altLang="en-US" dirty="0"/>
        </a:p>
      </dgm:t>
    </dgm:pt>
    <dgm:pt modelId="{C43B4B05-CF0B-4E8A-BB38-14B3F9E56A79}" type="parTrans" cxnId="{04C43D1B-9437-469D-85A8-3156CC441F8B}">
      <dgm:prSet/>
      <dgm:spPr/>
      <dgm:t>
        <a:bodyPr/>
        <a:lstStyle/>
        <a:p>
          <a:endParaRPr lang="zh-TW" altLang="en-US"/>
        </a:p>
      </dgm:t>
    </dgm:pt>
    <dgm:pt modelId="{E69BFE21-464F-4605-AB96-06ED81219B7D}" type="sibTrans" cxnId="{04C43D1B-9437-469D-85A8-3156CC441F8B}">
      <dgm:prSet/>
      <dgm:spPr/>
      <dgm:t>
        <a:bodyPr/>
        <a:lstStyle/>
        <a:p>
          <a:endParaRPr lang="zh-TW" altLang="en-US"/>
        </a:p>
      </dgm:t>
    </dgm:pt>
    <dgm:pt modelId="{864CD4AE-E33C-4D23-BB28-089042FFE3F0}" type="pres">
      <dgm:prSet presAssocID="{0F443739-EA28-4F91-8CA0-FF93E133B5C2}" presName="linear" presStyleCnt="0">
        <dgm:presLayoutVars>
          <dgm:dir/>
          <dgm:animLvl val="lvl"/>
          <dgm:resizeHandles val="exact"/>
        </dgm:presLayoutVars>
      </dgm:prSet>
      <dgm:spPr/>
    </dgm:pt>
    <dgm:pt modelId="{0940FFFF-2C38-492B-8159-D11E8BAFED97}" type="pres">
      <dgm:prSet presAssocID="{C415778C-CAC3-49F3-A1C9-BC5CF6DC9F3F}" presName="parentLin" presStyleCnt="0"/>
      <dgm:spPr/>
    </dgm:pt>
    <dgm:pt modelId="{DC7EBDC4-B176-4C63-8A26-5B8021803A69}" type="pres">
      <dgm:prSet presAssocID="{C415778C-CAC3-49F3-A1C9-BC5CF6DC9F3F}" presName="parentLeftMargin" presStyleLbl="node1" presStyleIdx="0" presStyleCnt="5"/>
      <dgm:spPr/>
    </dgm:pt>
    <dgm:pt modelId="{CD9D2E8B-E1BD-41AC-ACDD-3F9D1B8B912B}" type="pres">
      <dgm:prSet presAssocID="{C415778C-CAC3-49F3-A1C9-BC5CF6DC9F3F}" presName="parentText" presStyleLbl="node1" presStyleIdx="0" presStyleCnt="5" custLinFactNeighborX="1650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EACCE0-3AAB-49DD-B0E2-AE15A46AD9CD}" type="pres">
      <dgm:prSet presAssocID="{C415778C-CAC3-49F3-A1C9-BC5CF6DC9F3F}" presName="negativeSpace" presStyleCnt="0"/>
      <dgm:spPr/>
    </dgm:pt>
    <dgm:pt modelId="{BCD2FAA2-4845-46C5-B1DA-EB8EBB4A0648}" type="pres">
      <dgm:prSet presAssocID="{C415778C-CAC3-49F3-A1C9-BC5CF6DC9F3F}" presName="childText" presStyleLbl="conFgAcc1" presStyleIdx="0" presStyleCnt="5">
        <dgm:presLayoutVars>
          <dgm:bulletEnabled val="1"/>
        </dgm:presLayoutVars>
      </dgm:prSet>
      <dgm:spPr/>
    </dgm:pt>
    <dgm:pt modelId="{B4BE4ABB-2594-453D-950F-B809CDFC524D}" type="pres">
      <dgm:prSet presAssocID="{C4CED9E7-934E-4678-9A7C-FA0DFDEE22EB}" presName="spaceBetweenRectangles" presStyleCnt="0"/>
      <dgm:spPr/>
    </dgm:pt>
    <dgm:pt modelId="{0DE94900-1C01-4A3A-B1EC-D07D9D855AA5}" type="pres">
      <dgm:prSet presAssocID="{B17685CA-BF16-4B28-9A11-B5948D181CCF}" presName="parentLin" presStyleCnt="0"/>
      <dgm:spPr/>
    </dgm:pt>
    <dgm:pt modelId="{C3FC4664-CC44-43F9-B865-909335A3B883}" type="pres">
      <dgm:prSet presAssocID="{B17685CA-BF16-4B28-9A11-B5948D181CCF}" presName="parentLeftMargin" presStyleLbl="node1" presStyleIdx="0" presStyleCnt="5"/>
      <dgm:spPr/>
    </dgm:pt>
    <dgm:pt modelId="{53C6AAEC-E04D-46D1-9D5D-16426BD56E14}" type="pres">
      <dgm:prSet presAssocID="{B17685CA-BF16-4B28-9A11-B5948D181CC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8547590-BD7E-41ED-9349-FE62BD86933F}" type="pres">
      <dgm:prSet presAssocID="{B17685CA-BF16-4B28-9A11-B5948D181CCF}" presName="negativeSpace" presStyleCnt="0"/>
      <dgm:spPr/>
    </dgm:pt>
    <dgm:pt modelId="{57051FCE-93C4-4E89-8BAA-99EF28E0E705}" type="pres">
      <dgm:prSet presAssocID="{B17685CA-BF16-4B28-9A11-B5948D181CCF}" presName="childText" presStyleLbl="conFgAcc1" presStyleIdx="1" presStyleCnt="5">
        <dgm:presLayoutVars>
          <dgm:bulletEnabled val="1"/>
        </dgm:presLayoutVars>
      </dgm:prSet>
      <dgm:spPr/>
    </dgm:pt>
    <dgm:pt modelId="{DCC5A873-46CC-46E4-A100-4DD009407031}" type="pres">
      <dgm:prSet presAssocID="{13D5D850-7600-4154-930A-25A5166A3BEF}" presName="spaceBetweenRectangles" presStyleCnt="0"/>
      <dgm:spPr/>
    </dgm:pt>
    <dgm:pt modelId="{E8065919-8D48-4F7A-A563-CF46AE005614}" type="pres">
      <dgm:prSet presAssocID="{B781D42D-9DEB-46DF-AA6F-9F36096206A0}" presName="parentLin" presStyleCnt="0"/>
      <dgm:spPr/>
    </dgm:pt>
    <dgm:pt modelId="{ADCB2870-328D-45B6-927B-87444E9EB63E}" type="pres">
      <dgm:prSet presAssocID="{B781D42D-9DEB-46DF-AA6F-9F36096206A0}" presName="parentLeftMargin" presStyleLbl="node1" presStyleIdx="1" presStyleCnt="5"/>
      <dgm:spPr/>
    </dgm:pt>
    <dgm:pt modelId="{56EB2C87-48FA-499A-AADA-4997AA1D681A}" type="pres">
      <dgm:prSet presAssocID="{B781D42D-9DEB-46DF-AA6F-9F36096206A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5B682BD-768E-4059-9101-11C1F2F16219}" type="pres">
      <dgm:prSet presAssocID="{B781D42D-9DEB-46DF-AA6F-9F36096206A0}" presName="negativeSpace" presStyleCnt="0"/>
      <dgm:spPr/>
    </dgm:pt>
    <dgm:pt modelId="{D34A3507-D307-4E3A-A9B2-8F33392EBC07}" type="pres">
      <dgm:prSet presAssocID="{B781D42D-9DEB-46DF-AA6F-9F36096206A0}" presName="childText" presStyleLbl="conFgAcc1" presStyleIdx="2" presStyleCnt="5">
        <dgm:presLayoutVars>
          <dgm:bulletEnabled val="1"/>
        </dgm:presLayoutVars>
      </dgm:prSet>
      <dgm:spPr/>
    </dgm:pt>
    <dgm:pt modelId="{E78873ED-FD10-4A57-8C5B-ECC779CD8223}" type="pres">
      <dgm:prSet presAssocID="{833421F2-C09D-4D02-84F4-AA13D6B2CB27}" presName="spaceBetweenRectangles" presStyleCnt="0"/>
      <dgm:spPr/>
    </dgm:pt>
    <dgm:pt modelId="{12C6DD80-5F51-486F-BEC6-65FADDE57BA9}" type="pres">
      <dgm:prSet presAssocID="{FCF788D3-5CF1-4503-95ED-BD7EE006F56E}" presName="parentLin" presStyleCnt="0"/>
      <dgm:spPr/>
    </dgm:pt>
    <dgm:pt modelId="{6E472765-CE49-49EA-A28A-B94EED2F12CC}" type="pres">
      <dgm:prSet presAssocID="{FCF788D3-5CF1-4503-95ED-BD7EE006F56E}" presName="parentLeftMargin" presStyleLbl="node1" presStyleIdx="2" presStyleCnt="5"/>
      <dgm:spPr/>
    </dgm:pt>
    <dgm:pt modelId="{41327BFA-FCF4-426D-9322-416753A32F0C}" type="pres">
      <dgm:prSet presAssocID="{FCF788D3-5CF1-4503-95ED-BD7EE006F56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4D09FE-3A98-43FB-AB57-45DE4D211B89}" type="pres">
      <dgm:prSet presAssocID="{FCF788D3-5CF1-4503-95ED-BD7EE006F56E}" presName="negativeSpace" presStyleCnt="0"/>
      <dgm:spPr/>
    </dgm:pt>
    <dgm:pt modelId="{3FF95326-5D84-4FEF-8185-F07461855752}" type="pres">
      <dgm:prSet presAssocID="{FCF788D3-5CF1-4503-95ED-BD7EE006F56E}" presName="childText" presStyleLbl="conFgAcc1" presStyleIdx="3" presStyleCnt="5">
        <dgm:presLayoutVars>
          <dgm:bulletEnabled val="1"/>
        </dgm:presLayoutVars>
      </dgm:prSet>
      <dgm:spPr/>
    </dgm:pt>
    <dgm:pt modelId="{E8BB72CC-5D88-46C5-8694-78A7C42C41E4}" type="pres">
      <dgm:prSet presAssocID="{2D52A6DF-B9BC-47A3-96DD-A4CF839B2CC2}" presName="spaceBetweenRectangles" presStyleCnt="0"/>
      <dgm:spPr/>
    </dgm:pt>
    <dgm:pt modelId="{AD04CC47-3FA8-4A55-B80B-112E6BC9825E}" type="pres">
      <dgm:prSet presAssocID="{4E90E87B-5BD8-4433-8CCA-605B26BEF40A}" presName="parentLin" presStyleCnt="0"/>
      <dgm:spPr/>
    </dgm:pt>
    <dgm:pt modelId="{431213EF-B9CE-49B6-B3F8-857B5AF72A58}" type="pres">
      <dgm:prSet presAssocID="{4E90E87B-5BD8-4433-8CCA-605B26BEF40A}" presName="parentLeftMargin" presStyleLbl="node1" presStyleIdx="3" presStyleCnt="5"/>
      <dgm:spPr/>
    </dgm:pt>
    <dgm:pt modelId="{07E6D8BE-B86A-47BF-91CF-7F80D832BE0A}" type="pres">
      <dgm:prSet presAssocID="{4E90E87B-5BD8-4433-8CCA-605B26BEF40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0649A9A-0C58-4C3E-AFDF-3BAA3FBA14C5}" type="pres">
      <dgm:prSet presAssocID="{4E90E87B-5BD8-4433-8CCA-605B26BEF40A}" presName="negativeSpace" presStyleCnt="0"/>
      <dgm:spPr/>
    </dgm:pt>
    <dgm:pt modelId="{91338A76-438C-473C-A050-A4C6098F2C7F}" type="pres">
      <dgm:prSet presAssocID="{4E90E87B-5BD8-4433-8CCA-605B26BEF40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93EC8AF-82C7-4171-928E-BEB44F5C7F20}" type="presOf" srcId="{C415778C-CAC3-49F3-A1C9-BC5CF6DC9F3F}" destId="{CD9D2E8B-E1BD-41AC-ACDD-3F9D1B8B912B}" srcOrd="1" destOrd="0" presId="urn:microsoft.com/office/officeart/2005/8/layout/list1"/>
    <dgm:cxn modelId="{DE9167E7-1F93-498D-9C09-323111887580}" type="presOf" srcId="{0F443739-EA28-4F91-8CA0-FF93E133B5C2}" destId="{864CD4AE-E33C-4D23-BB28-089042FFE3F0}" srcOrd="0" destOrd="0" presId="urn:microsoft.com/office/officeart/2005/8/layout/list1"/>
    <dgm:cxn modelId="{3121D3CF-D1DD-4D7C-820D-34084D324FE0}" type="presOf" srcId="{C415778C-CAC3-49F3-A1C9-BC5CF6DC9F3F}" destId="{DC7EBDC4-B176-4C63-8A26-5B8021803A69}" srcOrd="0" destOrd="0" presId="urn:microsoft.com/office/officeart/2005/8/layout/list1"/>
    <dgm:cxn modelId="{5496AAEC-050E-4E44-9BF4-FB28641FE7B7}" type="presOf" srcId="{4E90E87B-5BD8-4433-8CCA-605B26BEF40A}" destId="{431213EF-B9CE-49B6-B3F8-857B5AF72A58}" srcOrd="0" destOrd="0" presId="urn:microsoft.com/office/officeart/2005/8/layout/list1"/>
    <dgm:cxn modelId="{F0812445-8EA9-4C34-A936-0702EDA4FA1B}" type="presOf" srcId="{B781D42D-9DEB-46DF-AA6F-9F36096206A0}" destId="{ADCB2870-328D-45B6-927B-87444E9EB63E}" srcOrd="0" destOrd="0" presId="urn:microsoft.com/office/officeart/2005/8/layout/list1"/>
    <dgm:cxn modelId="{4187DDBB-AA39-4469-9310-0FC80B90A17A}" type="presOf" srcId="{4E90E87B-5BD8-4433-8CCA-605B26BEF40A}" destId="{07E6D8BE-B86A-47BF-91CF-7F80D832BE0A}" srcOrd="1" destOrd="0" presId="urn:microsoft.com/office/officeart/2005/8/layout/list1"/>
    <dgm:cxn modelId="{BA221FEA-C391-4D76-96DE-1C3E152CE218}" type="presOf" srcId="{B781D42D-9DEB-46DF-AA6F-9F36096206A0}" destId="{56EB2C87-48FA-499A-AADA-4997AA1D681A}" srcOrd="1" destOrd="0" presId="urn:microsoft.com/office/officeart/2005/8/layout/list1"/>
    <dgm:cxn modelId="{48C28EF7-369D-4C08-942C-A718C2573736}" srcId="{0F443739-EA28-4F91-8CA0-FF93E133B5C2}" destId="{B781D42D-9DEB-46DF-AA6F-9F36096206A0}" srcOrd="2" destOrd="0" parTransId="{07EA103F-6FAC-4C53-BC8E-F54F50CB0A9A}" sibTransId="{833421F2-C09D-4D02-84F4-AA13D6B2CB27}"/>
    <dgm:cxn modelId="{BEFCC797-6E97-416E-9DA7-4A221CD2AAF7}" type="presOf" srcId="{FCF788D3-5CF1-4503-95ED-BD7EE006F56E}" destId="{6E472765-CE49-49EA-A28A-B94EED2F12CC}" srcOrd="0" destOrd="0" presId="urn:microsoft.com/office/officeart/2005/8/layout/list1"/>
    <dgm:cxn modelId="{06B66EA6-41D6-4F39-A1AA-94782CDCFCF4}" srcId="{0F443739-EA28-4F91-8CA0-FF93E133B5C2}" destId="{B17685CA-BF16-4B28-9A11-B5948D181CCF}" srcOrd="1" destOrd="0" parTransId="{A689556E-9A67-4CAF-A649-B079D036C8D4}" sibTransId="{13D5D850-7600-4154-930A-25A5166A3BEF}"/>
    <dgm:cxn modelId="{EA03B83F-0CFE-4E5F-915F-D08F0D77D9E2}" srcId="{0F443739-EA28-4F91-8CA0-FF93E133B5C2}" destId="{FCF788D3-5CF1-4503-95ED-BD7EE006F56E}" srcOrd="3" destOrd="0" parTransId="{9E9B48EF-74E1-4F50-8ABC-5521323ACF72}" sibTransId="{2D52A6DF-B9BC-47A3-96DD-A4CF839B2CC2}"/>
    <dgm:cxn modelId="{55F24361-6BAA-411E-9261-08F0332F9AAD}" type="presOf" srcId="{B17685CA-BF16-4B28-9A11-B5948D181CCF}" destId="{C3FC4664-CC44-43F9-B865-909335A3B883}" srcOrd="0" destOrd="0" presId="urn:microsoft.com/office/officeart/2005/8/layout/list1"/>
    <dgm:cxn modelId="{00D79C04-EF45-42E5-AFFA-5C73B4DFCB1D}" srcId="{0F443739-EA28-4F91-8CA0-FF93E133B5C2}" destId="{C415778C-CAC3-49F3-A1C9-BC5CF6DC9F3F}" srcOrd="0" destOrd="0" parTransId="{B4ADF5D9-C363-49F6-9A6B-0209E4460327}" sibTransId="{C4CED9E7-934E-4678-9A7C-FA0DFDEE22EB}"/>
    <dgm:cxn modelId="{FA5E0CA2-B00D-4795-8952-B44273E9AC94}" type="presOf" srcId="{FCF788D3-5CF1-4503-95ED-BD7EE006F56E}" destId="{41327BFA-FCF4-426D-9322-416753A32F0C}" srcOrd="1" destOrd="0" presId="urn:microsoft.com/office/officeart/2005/8/layout/list1"/>
    <dgm:cxn modelId="{36FE773E-2827-4B02-B945-D44CC9ADA344}" type="presOf" srcId="{B17685CA-BF16-4B28-9A11-B5948D181CCF}" destId="{53C6AAEC-E04D-46D1-9D5D-16426BD56E14}" srcOrd="1" destOrd="0" presId="urn:microsoft.com/office/officeart/2005/8/layout/list1"/>
    <dgm:cxn modelId="{04C43D1B-9437-469D-85A8-3156CC441F8B}" srcId="{0F443739-EA28-4F91-8CA0-FF93E133B5C2}" destId="{4E90E87B-5BD8-4433-8CCA-605B26BEF40A}" srcOrd="4" destOrd="0" parTransId="{C43B4B05-CF0B-4E8A-BB38-14B3F9E56A79}" sibTransId="{E69BFE21-464F-4605-AB96-06ED81219B7D}"/>
    <dgm:cxn modelId="{214C4007-8457-4D91-AB13-0985552A944E}" type="presParOf" srcId="{864CD4AE-E33C-4D23-BB28-089042FFE3F0}" destId="{0940FFFF-2C38-492B-8159-D11E8BAFED97}" srcOrd="0" destOrd="0" presId="urn:microsoft.com/office/officeart/2005/8/layout/list1"/>
    <dgm:cxn modelId="{9CAB764F-6C14-44EE-8D53-C2A1C45454FA}" type="presParOf" srcId="{0940FFFF-2C38-492B-8159-D11E8BAFED97}" destId="{DC7EBDC4-B176-4C63-8A26-5B8021803A69}" srcOrd="0" destOrd="0" presId="urn:microsoft.com/office/officeart/2005/8/layout/list1"/>
    <dgm:cxn modelId="{80FDA8C5-DEEC-4CC6-914A-034AF8CE3F0F}" type="presParOf" srcId="{0940FFFF-2C38-492B-8159-D11E8BAFED97}" destId="{CD9D2E8B-E1BD-41AC-ACDD-3F9D1B8B912B}" srcOrd="1" destOrd="0" presId="urn:microsoft.com/office/officeart/2005/8/layout/list1"/>
    <dgm:cxn modelId="{57E48C11-897F-4CF5-B37F-0F2FDDB95EB5}" type="presParOf" srcId="{864CD4AE-E33C-4D23-BB28-089042FFE3F0}" destId="{E7EACCE0-3AAB-49DD-B0E2-AE15A46AD9CD}" srcOrd="1" destOrd="0" presId="urn:microsoft.com/office/officeart/2005/8/layout/list1"/>
    <dgm:cxn modelId="{065B4399-7F0D-4FED-AED1-A1D22B5FAEFF}" type="presParOf" srcId="{864CD4AE-E33C-4D23-BB28-089042FFE3F0}" destId="{BCD2FAA2-4845-46C5-B1DA-EB8EBB4A0648}" srcOrd="2" destOrd="0" presId="urn:microsoft.com/office/officeart/2005/8/layout/list1"/>
    <dgm:cxn modelId="{E3CF6997-26A5-47E3-8242-B58B8EE135A3}" type="presParOf" srcId="{864CD4AE-E33C-4D23-BB28-089042FFE3F0}" destId="{B4BE4ABB-2594-453D-950F-B809CDFC524D}" srcOrd="3" destOrd="0" presId="urn:microsoft.com/office/officeart/2005/8/layout/list1"/>
    <dgm:cxn modelId="{475C02CD-E7DF-440C-9EC4-DEC8462F7CF3}" type="presParOf" srcId="{864CD4AE-E33C-4D23-BB28-089042FFE3F0}" destId="{0DE94900-1C01-4A3A-B1EC-D07D9D855AA5}" srcOrd="4" destOrd="0" presId="urn:microsoft.com/office/officeart/2005/8/layout/list1"/>
    <dgm:cxn modelId="{9259D218-846B-4162-B672-282197F1015E}" type="presParOf" srcId="{0DE94900-1C01-4A3A-B1EC-D07D9D855AA5}" destId="{C3FC4664-CC44-43F9-B865-909335A3B883}" srcOrd="0" destOrd="0" presId="urn:microsoft.com/office/officeart/2005/8/layout/list1"/>
    <dgm:cxn modelId="{54ED67CB-5313-4139-8E32-38329C9D99EC}" type="presParOf" srcId="{0DE94900-1C01-4A3A-B1EC-D07D9D855AA5}" destId="{53C6AAEC-E04D-46D1-9D5D-16426BD56E14}" srcOrd="1" destOrd="0" presId="urn:microsoft.com/office/officeart/2005/8/layout/list1"/>
    <dgm:cxn modelId="{7995F227-3436-4737-AE3C-5001A73402A3}" type="presParOf" srcId="{864CD4AE-E33C-4D23-BB28-089042FFE3F0}" destId="{E8547590-BD7E-41ED-9349-FE62BD86933F}" srcOrd="5" destOrd="0" presId="urn:microsoft.com/office/officeart/2005/8/layout/list1"/>
    <dgm:cxn modelId="{C4B3BD9D-A695-4112-956C-7032C871B641}" type="presParOf" srcId="{864CD4AE-E33C-4D23-BB28-089042FFE3F0}" destId="{57051FCE-93C4-4E89-8BAA-99EF28E0E705}" srcOrd="6" destOrd="0" presId="urn:microsoft.com/office/officeart/2005/8/layout/list1"/>
    <dgm:cxn modelId="{FF76FE75-C6C3-4936-9D34-A59589516940}" type="presParOf" srcId="{864CD4AE-E33C-4D23-BB28-089042FFE3F0}" destId="{DCC5A873-46CC-46E4-A100-4DD009407031}" srcOrd="7" destOrd="0" presId="urn:microsoft.com/office/officeart/2005/8/layout/list1"/>
    <dgm:cxn modelId="{91FEAE46-06EB-4D02-A072-E761C6DA7278}" type="presParOf" srcId="{864CD4AE-E33C-4D23-BB28-089042FFE3F0}" destId="{E8065919-8D48-4F7A-A563-CF46AE005614}" srcOrd="8" destOrd="0" presId="urn:microsoft.com/office/officeart/2005/8/layout/list1"/>
    <dgm:cxn modelId="{16C9D473-C9B5-45D4-8A24-9955ED622EC2}" type="presParOf" srcId="{E8065919-8D48-4F7A-A563-CF46AE005614}" destId="{ADCB2870-328D-45B6-927B-87444E9EB63E}" srcOrd="0" destOrd="0" presId="urn:microsoft.com/office/officeart/2005/8/layout/list1"/>
    <dgm:cxn modelId="{48580184-ED0E-43DD-8D64-9ADDCFEE10F8}" type="presParOf" srcId="{E8065919-8D48-4F7A-A563-CF46AE005614}" destId="{56EB2C87-48FA-499A-AADA-4997AA1D681A}" srcOrd="1" destOrd="0" presId="urn:microsoft.com/office/officeart/2005/8/layout/list1"/>
    <dgm:cxn modelId="{C9D6EF3D-F385-4BFB-B6CC-5D699B1A6EC8}" type="presParOf" srcId="{864CD4AE-E33C-4D23-BB28-089042FFE3F0}" destId="{25B682BD-768E-4059-9101-11C1F2F16219}" srcOrd="9" destOrd="0" presId="urn:microsoft.com/office/officeart/2005/8/layout/list1"/>
    <dgm:cxn modelId="{710CDAC9-A94F-4451-BBDF-7CEF0F0CF509}" type="presParOf" srcId="{864CD4AE-E33C-4D23-BB28-089042FFE3F0}" destId="{D34A3507-D307-4E3A-A9B2-8F33392EBC07}" srcOrd="10" destOrd="0" presId="urn:microsoft.com/office/officeart/2005/8/layout/list1"/>
    <dgm:cxn modelId="{5387CED2-269B-49CA-AE65-FF8B948D69FF}" type="presParOf" srcId="{864CD4AE-E33C-4D23-BB28-089042FFE3F0}" destId="{E78873ED-FD10-4A57-8C5B-ECC779CD8223}" srcOrd="11" destOrd="0" presId="urn:microsoft.com/office/officeart/2005/8/layout/list1"/>
    <dgm:cxn modelId="{0092DB6C-6FBD-472A-8109-AA466F1A0954}" type="presParOf" srcId="{864CD4AE-E33C-4D23-BB28-089042FFE3F0}" destId="{12C6DD80-5F51-486F-BEC6-65FADDE57BA9}" srcOrd="12" destOrd="0" presId="urn:microsoft.com/office/officeart/2005/8/layout/list1"/>
    <dgm:cxn modelId="{382A3920-675C-4E60-8BE0-843E28BEDCEA}" type="presParOf" srcId="{12C6DD80-5F51-486F-BEC6-65FADDE57BA9}" destId="{6E472765-CE49-49EA-A28A-B94EED2F12CC}" srcOrd="0" destOrd="0" presId="urn:microsoft.com/office/officeart/2005/8/layout/list1"/>
    <dgm:cxn modelId="{8B7EADDF-1563-469F-9229-CD34B3AB38BD}" type="presParOf" srcId="{12C6DD80-5F51-486F-BEC6-65FADDE57BA9}" destId="{41327BFA-FCF4-426D-9322-416753A32F0C}" srcOrd="1" destOrd="0" presId="urn:microsoft.com/office/officeart/2005/8/layout/list1"/>
    <dgm:cxn modelId="{557B748E-13ED-4462-B8B5-CF3EC18F456B}" type="presParOf" srcId="{864CD4AE-E33C-4D23-BB28-089042FFE3F0}" destId="{FA4D09FE-3A98-43FB-AB57-45DE4D211B89}" srcOrd="13" destOrd="0" presId="urn:microsoft.com/office/officeart/2005/8/layout/list1"/>
    <dgm:cxn modelId="{317B3C40-B20F-4BA6-9723-8296DC0C302E}" type="presParOf" srcId="{864CD4AE-E33C-4D23-BB28-089042FFE3F0}" destId="{3FF95326-5D84-4FEF-8185-F07461855752}" srcOrd="14" destOrd="0" presId="urn:microsoft.com/office/officeart/2005/8/layout/list1"/>
    <dgm:cxn modelId="{DE0FE5C0-7559-4C7D-B06B-DB2D8D210FD2}" type="presParOf" srcId="{864CD4AE-E33C-4D23-BB28-089042FFE3F0}" destId="{E8BB72CC-5D88-46C5-8694-78A7C42C41E4}" srcOrd="15" destOrd="0" presId="urn:microsoft.com/office/officeart/2005/8/layout/list1"/>
    <dgm:cxn modelId="{F46360C8-E3D8-4828-9A18-CA6C8750D62C}" type="presParOf" srcId="{864CD4AE-E33C-4D23-BB28-089042FFE3F0}" destId="{AD04CC47-3FA8-4A55-B80B-112E6BC9825E}" srcOrd="16" destOrd="0" presId="urn:microsoft.com/office/officeart/2005/8/layout/list1"/>
    <dgm:cxn modelId="{E5FCA1B4-57CD-44CA-A292-1541B1058571}" type="presParOf" srcId="{AD04CC47-3FA8-4A55-B80B-112E6BC9825E}" destId="{431213EF-B9CE-49B6-B3F8-857B5AF72A58}" srcOrd="0" destOrd="0" presId="urn:microsoft.com/office/officeart/2005/8/layout/list1"/>
    <dgm:cxn modelId="{78221F51-3F9E-4EF8-8ADD-CB0B90483ABA}" type="presParOf" srcId="{AD04CC47-3FA8-4A55-B80B-112E6BC9825E}" destId="{07E6D8BE-B86A-47BF-91CF-7F80D832BE0A}" srcOrd="1" destOrd="0" presId="urn:microsoft.com/office/officeart/2005/8/layout/list1"/>
    <dgm:cxn modelId="{E5E0FBCC-BBA9-41DE-8B23-DC7D33E35DCC}" type="presParOf" srcId="{864CD4AE-E33C-4D23-BB28-089042FFE3F0}" destId="{70649A9A-0C58-4C3E-AFDF-3BAA3FBA14C5}" srcOrd="17" destOrd="0" presId="urn:microsoft.com/office/officeart/2005/8/layout/list1"/>
    <dgm:cxn modelId="{E9386318-72FB-4F67-97D5-6B937E12717E}" type="presParOf" srcId="{864CD4AE-E33C-4D23-BB28-089042FFE3F0}" destId="{91338A76-438C-473C-A050-A4C6098F2C7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443739-EA28-4F91-8CA0-FF93E133B5C2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415778C-CAC3-49F3-A1C9-BC5CF6DC9F3F}">
      <dgm:prSet phldrT="[文字]"/>
      <dgm:spPr/>
      <dgm:t>
        <a:bodyPr/>
        <a:lstStyle/>
        <a:p>
          <a:r>
            <a:rPr lang="zh-TW" altLang="en-US" dirty="0" smtClean="0"/>
            <a:t>客運訂票</a:t>
          </a:r>
          <a:endParaRPr lang="zh-TW" altLang="en-US" dirty="0"/>
        </a:p>
      </dgm:t>
    </dgm:pt>
    <dgm:pt modelId="{B4ADF5D9-C363-49F6-9A6B-0209E4460327}" type="parTrans" cxnId="{00D79C04-EF45-42E5-AFFA-5C73B4DFCB1D}">
      <dgm:prSet/>
      <dgm:spPr/>
      <dgm:t>
        <a:bodyPr/>
        <a:lstStyle/>
        <a:p>
          <a:endParaRPr lang="zh-TW" altLang="en-US"/>
        </a:p>
      </dgm:t>
    </dgm:pt>
    <dgm:pt modelId="{C4CED9E7-934E-4678-9A7C-FA0DFDEE22EB}" type="sibTrans" cxnId="{00D79C04-EF45-42E5-AFFA-5C73B4DFCB1D}">
      <dgm:prSet/>
      <dgm:spPr/>
      <dgm:t>
        <a:bodyPr/>
        <a:lstStyle/>
        <a:p>
          <a:endParaRPr lang="zh-TW" altLang="en-US"/>
        </a:p>
      </dgm:t>
    </dgm:pt>
    <dgm:pt modelId="{B781D42D-9DEB-46DF-AA6F-9F36096206A0}">
      <dgm:prSet phldrT="[文字]"/>
      <dgm:spPr/>
      <dgm:t>
        <a:bodyPr/>
        <a:lstStyle/>
        <a:p>
          <a:r>
            <a:rPr lang="zh-TW" altLang="en-US" dirty="0" smtClean="0"/>
            <a:t>我的票卷查詢</a:t>
          </a:r>
          <a:endParaRPr lang="zh-TW" altLang="en-US" dirty="0"/>
        </a:p>
      </dgm:t>
    </dgm:pt>
    <dgm:pt modelId="{07EA103F-6FAC-4C53-BC8E-F54F50CB0A9A}" type="parTrans" cxnId="{48C28EF7-369D-4C08-942C-A718C2573736}">
      <dgm:prSet/>
      <dgm:spPr/>
      <dgm:t>
        <a:bodyPr/>
        <a:lstStyle/>
        <a:p>
          <a:endParaRPr lang="zh-TW" altLang="en-US"/>
        </a:p>
      </dgm:t>
    </dgm:pt>
    <dgm:pt modelId="{833421F2-C09D-4D02-84F4-AA13D6B2CB27}" type="sibTrans" cxnId="{48C28EF7-369D-4C08-942C-A718C2573736}">
      <dgm:prSet/>
      <dgm:spPr/>
      <dgm:t>
        <a:bodyPr/>
        <a:lstStyle/>
        <a:p>
          <a:endParaRPr lang="zh-TW" altLang="en-US"/>
        </a:p>
      </dgm:t>
    </dgm:pt>
    <dgm:pt modelId="{FCF788D3-5CF1-4503-95ED-BD7EE006F56E}">
      <dgm:prSet phldrT="[文字]"/>
      <dgm:spPr/>
      <dgm:t>
        <a:bodyPr/>
        <a:lstStyle/>
        <a:p>
          <a:r>
            <a:rPr lang="zh-TW" altLang="en-US" dirty="0" smtClean="0"/>
            <a:t>取消訂票</a:t>
          </a:r>
          <a:endParaRPr lang="zh-TW" altLang="en-US" dirty="0"/>
        </a:p>
      </dgm:t>
    </dgm:pt>
    <dgm:pt modelId="{9E9B48EF-74E1-4F50-8ABC-5521323ACF72}" type="parTrans" cxnId="{EA03B83F-0CFE-4E5F-915F-D08F0D77D9E2}">
      <dgm:prSet/>
      <dgm:spPr/>
      <dgm:t>
        <a:bodyPr/>
        <a:lstStyle/>
        <a:p>
          <a:endParaRPr lang="zh-TW" altLang="en-US"/>
        </a:p>
      </dgm:t>
    </dgm:pt>
    <dgm:pt modelId="{2D52A6DF-B9BC-47A3-96DD-A4CF839B2CC2}" type="sibTrans" cxnId="{EA03B83F-0CFE-4E5F-915F-D08F0D77D9E2}">
      <dgm:prSet/>
      <dgm:spPr/>
      <dgm:t>
        <a:bodyPr/>
        <a:lstStyle/>
        <a:p>
          <a:endParaRPr lang="zh-TW" altLang="en-US"/>
        </a:p>
      </dgm:t>
    </dgm:pt>
    <dgm:pt modelId="{B17685CA-BF16-4B28-9A11-B5948D181CCF}">
      <dgm:prSet phldrT="[文字]"/>
      <dgm:spPr/>
      <dgm:t>
        <a:bodyPr/>
        <a:lstStyle/>
        <a:p>
          <a:r>
            <a:rPr lang="zh-TW" altLang="en-US" dirty="0" smtClean="0"/>
            <a:t>查詢時刻及剩餘座位</a:t>
          </a:r>
          <a:endParaRPr lang="zh-TW" altLang="en-US" dirty="0"/>
        </a:p>
      </dgm:t>
    </dgm:pt>
    <dgm:pt modelId="{A689556E-9A67-4CAF-A649-B079D036C8D4}" type="parTrans" cxnId="{06B66EA6-41D6-4F39-A1AA-94782CDCFCF4}">
      <dgm:prSet/>
      <dgm:spPr/>
      <dgm:t>
        <a:bodyPr/>
        <a:lstStyle/>
        <a:p>
          <a:endParaRPr lang="zh-TW" altLang="en-US"/>
        </a:p>
      </dgm:t>
    </dgm:pt>
    <dgm:pt modelId="{13D5D850-7600-4154-930A-25A5166A3BEF}" type="sibTrans" cxnId="{06B66EA6-41D6-4F39-A1AA-94782CDCFCF4}">
      <dgm:prSet/>
      <dgm:spPr/>
      <dgm:t>
        <a:bodyPr/>
        <a:lstStyle/>
        <a:p>
          <a:endParaRPr lang="zh-TW" altLang="en-US"/>
        </a:p>
      </dgm:t>
    </dgm:pt>
    <dgm:pt modelId="{70B496AF-4CA6-4D46-8BD7-F4F58F78461E}">
      <dgm:prSet phldrT="[文字]"/>
      <dgm:spPr/>
      <dgm:t>
        <a:bodyPr/>
        <a:lstStyle/>
        <a:p>
          <a:r>
            <a:rPr lang="zh-TW" altLang="en-US" dirty="0" smtClean="0"/>
            <a:t>查看最新消息</a:t>
          </a:r>
          <a:endParaRPr lang="zh-TW" altLang="en-US" dirty="0"/>
        </a:p>
      </dgm:t>
    </dgm:pt>
    <dgm:pt modelId="{5D617BB8-CECE-4BCB-A1EF-24B3DFE7743F}" type="parTrans" cxnId="{646ED769-F6B1-435B-868B-F781ED9B6284}">
      <dgm:prSet/>
      <dgm:spPr/>
      <dgm:t>
        <a:bodyPr/>
        <a:lstStyle/>
        <a:p>
          <a:endParaRPr lang="zh-TW" altLang="en-US"/>
        </a:p>
      </dgm:t>
    </dgm:pt>
    <dgm:pt modelId="{D30AADDA-6AF9-4888-A4F3-B9E5068A77BE}" type="sibTrans" cxnId="{646ED769-F6B1-435B-868B-F781ED9B6284}">
      <dgm:prSet/>
      <dgm:spPr/>
      <dgm:t>
        <a:bodyPr/>
        <a:lstStyle/>
        <a:p>
          <a:endParaRPr lang="zh-TW" altLang="en-US"/>
        </a:p>
      </dgm:t>
    </dgm:pt>
    <dgm:pt modelId="{864CD4AE-E33C-4D23-BB28-089042FFE3F0}" type="pres">
      <dgm:prSet presAssocID="{0F443739-EA28-4F91-8CA0-FF93E133B5C2}" presName="linear" presStyleCnt="0">
        <dgm:presLayoutVars>
          <dgm:dir/>
          <dgm:animLvl val="lvl"/>
          <dgm:resizeHandles val="exact"/>
        </dgm:presLayoutVars>
      </dgm:prSet>
      <dgm:spPr/>
    </dgm:pt>
    <dgm:pt modelId="{BEC0E028-A45A-4488-BC6E-D052523F863B}" type="pres">
      <dgm:prSet presAssocID="{70B496AF-4CA6-4D46-8BD7-F4F58F78461E}" presName="parentLin" presStyleCnt="0"/>
      <dgm:spPr/>
    </dgm:pt>
    <dgm:pt modelId="{41DE5A36-BFC7-4075-9FF7-02114A41A7F8}" type="pres">
      <dgm:prSet presAssocID="{70B496AF-4CA6-4D46-8BD7-F4F58F78461E}" presName="parentLeftMargin" presStyleLbl="node1" presStyleIdx="0" presStyleCnt="5"/>
      <dgm:spPr/>
    </dgm:pt>
    <dgm:pt modelId="{B4FFF903-15C2-41F8-AB18-9F64E9011A40}" type="pres">
      <dgm:prSet presAssocID="{70B496AF-4CA6-4D46-8BD7-F4F58F78461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26B4E9D-7CD4-4C44-8D97-9AD3B591E1C5}" type="pres">
      <dgm:prSet presAssocID="{70B496AF-4CA6-4D46-8BD7-F4F58F78461E}" presName="negativeSpace" presStyleCnt="0"/>
      <dgm:spPr/>
    </dgm:pt>
    <dgm:pt modelId="{24D85C95-E65F-4650-A2EC-921B555C8C57}" type="pres">
      <dgm:prSet presAssocID="{70B496AF-4CA6-4D46-8BD7-F4F58F78461E}" presName="childText" presStyleLbl="conFgAcc1" presStyleIdx="0" presStyleCnt="5">
        <dgm:presLayoutVars>
          <dgm:bulletEnabled val="1"/>
        </dgm:presLayoutVars>
      </dgm:prSet>
      <dgm:spPr/>
    </dgm:pt>
    <dgm:pt modelId="{75E418AF-1198-479D-A993-F6F43F2401F3}" type="pres">
      <dgm:prSet presAssocID="{D30AADDA-6AF9-4888-A4F3-B9E5068A77BE}" presName="spaceBetweenRectangles" presStyleCnt="0"/>
      <dgm:spPr/>
    </dgm:pt>
    <dgm:pt modelId="{0940FFFF-2C38-492B-8159-D11E8BAFED97}" type="pres">
      <dgm:prSet presAssocID="{C415778C-CAC3-49F3-A1C9-BC5CF6DC9F3F}" presName="parentLin" presStyleCnt="0"/>
      <dgm:spPr/>
    </dgm:pt>
    <dgm:pt modelId="{DC7EBDC4-B176-4C63-8A26-5B8021803A69}" type="pres">
      <dgm:prSet presAssocID="{C415778C-CAC3-49F3-A1C9-BC5CF6DC9F3F}" presName="parentLeftMargin" presStyleLbl="node1" presStyleIdx="0" presStyleCnt="5"/>
      <dgm:spPr/>
    </dgm:pt>
    <dgm:pt modelId="{CD9D2E8B-E1BD-41AC-ACDD-3F9D1B8B912B}" type="pres">
      <dgm:prSet presAssocID="{C415778C-CAC3-49F3-A1C9-BC5CF6DC9F3F}" presName="parentText" presStyleLbl="node1" presStyleIdx="1" presStyleCnt="5" custLinFactNeighborX="1650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EACCE0-3AAB-49DD-B0E2-AE15A46AD9CD}" type="pres">
      <dgm:prSet presAssocID="{C415778C-CAC3-49F3-A1C9-BC5CF6DC9F3F}" presName="negativeSpace" presStyleCnt="0"/>
      <dgm:spPr/>
    </dgm:pt>
    <dgm:pt modelId="{BCD2FAA2-4845-46C5-B1DA-EB8EBB4A0648}" type="pres">
      <dgm:prSet presAssocID="{C415778C-CAC3-49F3-A1C9-BC5CF6DC9F3F}" presName="childText" presStyleLbl="conFgAcc1" presStyleIdx="1" presStyleCnt="5">
        <dgm:presLayoutVars>
          <dgm:bulletEnabled val="1"/>
        </dgm:presLayoutVars>
      </dgm:prSet>
      <dgm:spPr/>
    </dgm:pt>
    <dgm:pt modelId="{B4BE4ABB-2594-453D-950F-B809CDFC524D}" type="pres">
      <dgm:prSet presAssocID="{C4CED9E7-934E-4678-9A7C-FA0DFDEE22EB}" presName="spaceBetweenRectangles" presStyleCnt="0"/>
      <dgm:spPr/>
    </dgm:pt>
    <dgm:pt modelId="{0DE94900-1C01-4A3A-B1EC-D07D9D855AA5}" type="pres">
      <dgm:prSet presAssocID="{B17685CA-BF16-4B28-9A11-B5948D181CCF}" presName="parentLin" presStyleCnt="0"/>
      <dgm:spPr/>
    </dgm:pt>
    <dgm:pt modelId="{C3FC4664-CC44-43F9-B865-909335A3B883}" type="pres">
      <dgm:prSet presAssocID="{B17685CA-BF16-4B28-9A11-B5948D181CCF}" presName="parentLeftMargin" presStyleLbl="node1" presStyleIdx="1" presStyleCnt="5"/>
      <dgm:spPr/>
    </dgm:pt>
    <dgm:pt modelId="{53C6AAEC-E04D-46D1-9D5D-16426BD56E14}" type="pres">
      <dgm:prSet presAssocID="{B17685CA-BF16-4B28-9A11-B5948D181CC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8547590-BD7E-41ED-9349-FE62BD86933F}" type="pres">
      <dgm:prSet presAssocID="{B17685CA-BF16-4B28-9A11-B5948D181CCF}" presName="negativeSpace" presStyleCnt="0"/>
      <dgm:spPr/>
    </dgm:pt>
    <dgm:pt modelId="{57051FCE-93C4-4E89-8BAA-99EF28E0E705}" type="pres">
      <dgm:prSet presAssocID="{B17685CA-BF16-4B28-9A11-B5948D181CCF}" presName="childText" presStyleLbl="conFgAcc1" presStyleIdx="2" presStyleCnt="5">
        <dgm:presLayoutVars>
          <dgm:bulletEnabled val="1"/>
        </dgm:presLayoutVars>
      </dgm:prSet>
      <dgm:spPr/>
    </dgm:pt>
    <dgm:pt modelId="{DCC5A873-46CC-46E4-A100-4DD009407031}" type="pres">
      <dgm:prSet presAssocID="{13D5D850-7600-4154-930A-25A5166A3BEF}" presName="spaceBetweenRectangles" presStyleCnt="0"/>
      <dgm:spPr/>
    </dgm:pt>
    <dgm:pt modelId="{E8065919-8D48-4F7A-A563-CF46AE005614}" type="pres">
      <dgm:prSet presAssocID="{B781D42D-9DEB-46DF-AA6F-9F36096206A0}" presName="parentLin" presStyleCnt="0"/>
      <dgm:spPr/>
    </dgm:pt>
    <dgm:pt modelId="{ADCB2870-328D-45B6-927B-87444E9EB63E}" type="pres">
      <dgm:prSet presAssocID="{B781D42D-9DEB-46DF-AA6F-9F36096206A0}" presName="parentLeftMargin" presStyleLbl="node1" presStyleIdx="2" presStyleCnt="5"/>
      <dgm:spPr/>
    </dgm:pt>
    <dgm:pt modelId="{56EB2C87-48FA-499A-AADA-4997AA1D681A}" type="pres">
      <dgm:prSet presAssocID="{B781D42D-9DEB-46DF-AA6F-9F36096206A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5B682BD-768E-4059-9101-11C1F2F16219}" type="pres">
      <dgm:prSet presAssocID="{B781D42D-9DEB-46DF-AA6F-9F36096206A0}" presName="negativeSpace" presStyleCnt="0"/>
      <dgm:spPr/>
    </dgm:pt>
    <dgm:pt modelId="{D34A3507-D307-4E3A-A9B2-8F33392EBC07}" type="pres">
      <dgm:prSet presAssocID="{B781D42D-9DEB-46DF-AA6F-9F36096206A0}" presName="childText" presStyleLbl="conFgAcc1" presStyleIdx="3" presStyleCnt="5">
        <dgm:presLayoutVars>
          <dgm:bulletEnabled val="1"/>
        </dgm:presLayoutVars>
      </dgm:prSet>
      <dgm:spPr/>
    </dgm:pt>
    <dgm:pt modelId="{E78873ED-FD10-4A57-8C5B-ECC779CD8223}" type="pres">
      <dgm:prSet presAssocID="{833421F2-C09D-4D02-84F4-AA13D6B2CB27}" presName="spaceBetweenRectangles" presStyleCnt="0"/>
      <dgm:spPr/>
    </dgm:pt>
    <dgm:pt modelId="{12C6DD80-5F51-486F-BEC6-65FADDE57BA9}" type="pres">
      <dgm:prSet presAssocID="{FCF788D3-5CF1-4503-95ED-BD7EE006F56E}" presName="parentLin" presStyleCnt="0"/>
      <dgm:spPr/>
    </dgm:pt>
    <dgm:pt modelId="{6E472765-CE49-49EA-A28A-B94EED2F12CC}" type="pres">
      <dgm:prSet presAssocID="{FCF788D3-5CF1-4503-95ED-BD7EE006F56E}" presName="parentLeftMargin" presStyleLbl="node1" presStyleIdx="3" presStyleCnt="5"/>
      <dgm:spPr/>
    </dgm:pt>
    <dgm:pt modelId="{41327BFA-FCF4-426D-9322-416753A32F0C}" type="pres">
      <dgm:prSet presAssocID="{FCF788D3-5CF1-4503-95ED-BD7EE006F56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A4D09FE-3A98-43FB-AB57-45DE4D211B89}" type="pres">
      <dgm:prSet presAssocID="{FCF788D3-5CF1-4503-95ED-BD7EE006F56E}" presName="negativeSpace" presStyleCnt="0"/>
      <dgm:spPr/>
    </dgm:pt>
    <dgm:pt modelId="{3FF95326-5D84-4FEF-8185-F07461855752}" type="pres">
      <dgm:prSet presAssocID="{FCF788D3-5CF1-4503-95ED-BD7EE006F56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46ED769-F6B1-435B-868B-F781ED9B6284}" srcId="{0F443739-EA28-4F91-8CA0-FF93E133B5C2}" destId="{70B496AF-4CA6-4D46-8BD7-F4F58F78461E}" srcOrd="0" destOrd="0" parTransId="{5D617BB8-CECE-4BCB-A1EF-24B3DFE7743F}" sibTransId="{D30AADDA-6AF9-4888-A4F3-B9E5068A77BE}"/>
    <dgm:cxn modelId="{74254FD7-5142-490C-98D7-EE8465FDFDC0}" type="presOf" srcId="{B17685CA-BF16-4B28-9A11-B5948D181CCF}" destId="{C3FC4664-CC44-43F9-B865-909335A3B883}" srcOrd="0" destOrd="0" presId="urn:microsoft.com/office/officeart/2005/8/layout/list1"/>
    <dgm:cxn modelId="{ED54C1E0-3234-4537-A645-52B286F7711F}" type="presOf" srcId="{70B496AF-4CA6-4D46-8BD7-F4F58F78461E}" destId="{B4FFF903-15C2-41F8-AB18-9F64E9011A40}" srcOrd="1" destOrd="0" presId="urn:microsoft.com/office/officeart/2005/8/layout/list1"/>
    <dgm:cxn modelId="{A834FF62-FBA4-422F-A030-8A89B3EBA399}" type="presOf" srcId="{FCF788D3-5CF1-4503-95ED-BD7EE006F56E}" destId="{41327BFA-FCF4-426D-9322-416753A32F0C}" srcOrd="1" destOrd="0" presId="urn:microsoft.com/office/officeart/2005/8/layout/list1"/>
    <dgm:cxn modelId="{9CFE4F12-026F-457E-B7F5-E4D70D6E18FA}" type="presOf" srcId="{B781D42D-9DEB-46DF-AA6F-9F36096206A0}" destId="{ADCB2870-328D-45B6-927B-87444E9EB63E}" srcOrd="0" destOrd="0" presId="urn:microsoft.com/office/officeart/2005/8/layout/list1"/>
    <dgm:cxn modelId="{864BC019-7DC8-45B4-8B44-5A14FFF86E48}" type="presOf" srcId="{B781D42D-9DEB-46DF-AA6F-9F36096206A0}" destId="{56EB2C87-48FA-499A-AADA-4997AA1D681A}" srcOrd="1" destOrd="0" presId="urn:microsoft.com/office/officeart/2005/8/layout/list1"/>
    <dgm:cxn modelId="{48C28EF7-369D-4C08-942C-A718C2573736}" srcId="{0F443739-EA28-4F91-8CA0-FF93E133B5C2}" destId="{B781D42D-9DEB-46DF-AA6F-9F36096206A0}" srcOrd="3" destOrd="0" parTransId="{07EA103F-6FAC-4C53-BC8E-F54F50CB0A9A}" sibTransId="{833421F2-C09D-4D02-84F4-AA13D6B2CB27}"/>
    <dgm:cxn modelId="{06B66EA6-41D6-4F39-A1AA-94782CDCFCF4}" srcId="{0F443739-EA28-4F91-8CA0-FF93E133B5C2}" destId="{B17685CA-BF16-4B28-9A11-B5948D181CCF}" srcOrd="2" destOrd="0" parTransId="{A689556E-9A67-4CAF-A649-B079D036C8D4}" sibTransId="{13D5D850-7600-4154-930A-25A5166A3BEF}"/>
    <dgm:cxn modelId="{EA03B83F-0CFE-4E5F-915F-D08F0D77D9E2}" srcId="{0F443739-EA28-4F91-8CA0-FF93E133B5C2}" destId="{FCF788D3-5CF1-4503-95ED-BD7EE006F56E}" srcOrd="4" destOrd="0" parTransId="{9E9B48EF-74E1-4F50-8ABC-5521323ACF72}" sibTransId="{2D52A6DF-B9BC-47A3-96DD-A4CF839B2CC2}"/>
    <dgm:cxn modelId="{00D79C04-EF45-42E5-AFFA-5C73B4DFCB1D}" srcId="{0F443739-EA28-4F91-8CA0-FF93E133B5C2}" destId="{C415778C-CAC3-49F3-A1C9-BC5CF6DC9F3F}" srcOrd="1" destOrd="0" parTransId="{B4ADF5D9-C363-49F6-9A6B-0209E4460327}" sibTransId="{C4CED9E7-934E-4678-9A7C-FA0DFDEE22EB}"/>
    <dgm:cxn modelId="{288D1444-6CF1-44D4-B0D6-9867193EA0E7}" type="presOf" srcId="{70B496AF-4CA6-4D46-8BD7-F4F58F78461E}" destId="{41DE5A36-BFC7-4075-9FF7-02114A41A7F8}" srcOrd="0" destOrd="0" presId="urn:microsoft.com/office/officeart/2005/8/layout/list1"/>
    <dgm:cxn modelId="{659F96C0-E46D-4298-BD1A-B304F156F74F}" type="presOf" srcId="{C415778C-CAC3-49F3-A1C9-BC5CF6DC9F3F}" destId="{DC7EBDC4-B176-4C63-8A26-5B8021803A69}" srcOrd="0" destOrd="0" presId="urn:microsoft.com/office/officeart/2005/8/layout/list1"/>
    <dgm:cxn modelId="{A2219EF0-0E58-42F3-9322-89A9EFFDA1EF}" type="presOf" srcId="{B17685CA-BF16-4B28-9A11-B5948D181CCF}" destId="{53C6AAEC-E04D-46D1-9D5D-16426BD56E14}" srcOrd="1" destOrd="0" presId="urn:microsoft.com/office/officeart/2005/8/layout/list1"/>
    <dgm:cxn modelId="{D104A3E3-140C-430F-8FB3-99D19DEEE329}" type="presOf" srcId="{FCF788D3-5CF1-4503-95ED-BD7EE006F56E}" destId="{6E472765-CE49-49EA-A28A-B94EED2F12CC}" srcOrd="0" destOrd="0" presId="urn:microsoft.com/office/officeart/2005/8/layout/list1"/>
    <dgm:cxn modelId="{43556518-E218-4817-992B-76C66F0A1AF5}" type="presOf" srcId="{C415778C-CAC3-49F3-A1C9-BC5CF6DC9F3F}" destId="{CD9D2E8B-E1BD-41AC-ACDD-3F9D1B8B912B}" srcOrd="1" destOrd="0" presId="urn:microsoft.com/office/officeart/2005/8/layout/list1"/>
    <dgm:cxn modelId="{1B05FF9E-ABD2-4EB6-A1A0-592BFED61A0D}" type="presOf" srcId="{0F443739-EA28-4F91-8CA0-FF93E133B5C2}" destId="{864CD4AE-E33C-4D23-BB28-089042FFE3F0}" srcOrd="0" destOrd="0" presId="urn:microsoft.com/office/officeart/2005/8/layout/list1"/>
    <dgm:cxn modelId="{F6AC7A1E-BAA3-484F-99C5-F414B0A7A211}" type="presParOf" srcId="{864CD4AE-E33C-4D23-BB28-089042FFE3F0}" destId="{BEC0E028-A45A-4488-BC6E-D052523F863B}" srcOrd="0" destOrd="0" presId="urn:microsoft.com/office/officeart/2005/8/layout/list1"/>
    <dgm:cxn modelId="{29B20EC9-3CBF-4CA1-86A8-04DE45ACABA0}" type="presParOf" srcId="{BEC0E028-A45A-4488-BC6E-D052523F863B}" destId="{41DE5A36-BFC7-4075-9FF7-02114A41A7F8}" srcOrd="0" destOrd="0" presId="urn:microsoft.com/office/officeart/2005/8/layout/list1"/>
    <dgm:cxn modelId="{32D1C677-03CB-4643-B4C5-6C37C6B1ECE6}" type="presParOf" srcId="{BEC0E028-A45A-4488-BC6E-D052523F863B}" destId="{B4FFF903-15C2-41F8-AB18-9F64E9011A40}" srcOrd="1" destOrd="0" presId="urn:microsoft.com/office/officeart/2005/8/layout/list1"/>
    <dgm:cxn modelId="{7ACB4FA7-6BF6-486E-843E-8209912378E8}" type="presParOf" srcId="{864CD4AE-E33C-4D23-BB28-089042FFE3F0}" destId="{E26B4E9D-7CD4-4C44-8D97-9AD3B591E1C5}" srcOrd="1" destOrd="0" presId="urn:microsoft.com/office/officeart/2005/8/layout/list1"/>
    <dgm:cxn modelId="{8F6AD553-CDC1-427C-8C80-651E81A2CC7E}" type="presParOf" srcId="{864CD4AE-E33C-4D23-BB28-089042FFE3F0}" destId="{24D85C95-E65F-4650-A2EC-921B555C8C57}" srcOrd="2" destOrd="0" presId="urn:microsoft.com/office/officeart/2005/8/layout/list1"/>
    <dgm:cxn modelId="{64DBEB9B-8278-43B4-8303-9600639C4779}" type="presParOf" srcId="{864CD4AE-E33C-4D23-BB28-089042FFE3F0}" destId="{75E418AF-1198-479D-A993-F6F43F2401F3}" srcOrd="3" destOrd="0" presId="urn:microsoft.com/office/officeart/2005/8/layout/list1"/>
    <dgm:cxn modelId="{57E9DEFE-E9F6-4049-B76D-7876318215C5}" type="presParOf" srcId="{864CD4AE-E33C-4D23-BB28-089042FFE3F0}" destId="{0940FFFF-2C38-492B-8159-D11E8BAFED97}" srcOrd="4" destOrd="0" presId="urn:microsoft.com/office/officeart/2005/8/layout/list1"/>
    <dgm:cxn modelId="{BD5499C2-5C8A-47C1-89F9-117F0FF8FF46}" type="presParOf" srcId="{0940FFFF-2C38-492B-8159-D11E8BAFED97}" destId="{DC7EBDC4-B176-4C63-8A26-5B8021803A69}" srcOrd="0" destOrd="0" presId="urn:microsoft.com/office/officeart/2005/8/layout/list1"/>
    <dgm:cxn modelId="{FE51AA7A-5695-413E-BB87-5CEB24583E89}" type="presParOf" srcId="{0940FFFF-2C38-492B-8159-D11E8BAFED97}" destId="{CD9D2E8B-E1BD-41AC-ACDD-3F9D1B8B912B}" srcOrd="1" destOrd="0" presId="urn:microsoft.com/office/officeart/2005/8/layout/list1"/>
    <dgm:cxn modelId="{95AB939F-35AC-4E32-A68E-04C77B2D7C75}" type="presParOf" srcId="{864CD4AE-E33C-4D23-BB28-089042FFE3F0}" destId="{E7EACCE0-3AAB-49DD-B0E2-AE15A46AD9CD}" srcOrd="5" destOrd="0" presId="urn:microsoft.com/office/officeart/2005/8/layout/list1"/>
    <dgm:cxn modelId="{6E8E59DC-75DF-4E16-B62A-DA8C88EF8C71}" type="presParOf" srcId="{864CD4AE-E33C-4D23-BB28-089042FFE3F0}" destId="{BCD2FAA2-4845-46C5-B1DA-EB8EBB4A0648}" srcOrd="6" destOrd="0" presId="urn:microsoft.com/office/officeart/2005/8/layout/list1"/>
    <dgm:cxn modelId="{F6FBACC0-B89A-402E-8A8E-205DAB854845}" type="presParOf" srcId="{864CD4AE-E33C-4D23-BB28-089042FFE3F0}" destId="{B4BE4ABB-2594-453D-950F-B809CDFC524D}" srcOrd="7" destOrd="0" presId="urn:microsoft.com/office/officeart/2005/8/layout/list1"/>
    <dgm:cxn modelId="{70F94B89-A33E-41E0-A422-61F079431BCA}" type="presParOf" srcId="{864CD4AE-E33C-4D23-BB28-089042FFE3F0}" destId="{0DE94900-1C01-4A3A-B1EC-D07D9D855AA5}" srcOrd="8" destOrd="0" presId="urn:microsoft.com/office/officeart/2005/8/layout/list1"/>
    <dgm:cxn modelId="{66550501-35E7-43AE-ACCD-8C02E9EC33D1}" type="presParOf" srcId="{0DE94900-1C01-4A3A-B1EC-D07D9D855AA5}" destId="{C3FC4664-CC44-43F9-B865-909335A3B883}" srcOrd="0" destOrd="0" presId="urn:microsoft.com/office/officeart/2005/8/layout/list1"/>
    <dgm:cxn modelId="{40D0ACEA-98EE-4797-AEA2-1FC122736CDE}" type="presParOf" srcId="{0DE94900-1C01-4A3A-B1EC-D07D9D855AA5}" destId="{53C6AAEC-E04D-46D1-9D5D-16426BD56E14}" srcOrd="1" destOrd="0" presId="urn:microsoft.com/office/officeart/2005/8/layout/list1"/>
    <dgm:cxn modelId="{F31C9667-C54E-4614-9A6D-051663B4A6DA}" type="presParOf" srcId="{864CD4AE-E33C-4D23-BB28-089042FFE3F0}" destId="{E8547590-BD7E-41ED-9349-FE62BD86933F}" srcOrd="9" destOrd="0" presId="urn:microsoft.com/office/officeart/2005/8/layout/list1"/>
    <dgm:cxn modelId="{3B75A5E2-2079-41DD-B2A7-F4C5D5457A6C}" type="presParOf" srcId="{864CD4AE-E33C-4D23-BB28-089042FFE3F0}" destId="{57051FCE-93C4-4E89-8BAA-99EF28E0E705}" srcOrd="10" destOrd="0" presId="urn:microsoft.com/office/officeart/2005/8/layout/list1"/>
    <dgm:cxn modelId="{1F35F98F-1918-4872-A863-2B54CE2A48C9}" type="presParOf" srcId="{864CD4AE-E33C-4D23-BB28-089042FFE3F0}" destId="{DCC5A873-46CC-46E4-A100-4DD009407031}" srcOrd="11" destOrd="0" presId="urn:microsoft.com/office/officeart/2005/8/layout/list1"/>
    <dgm:cxn modelId="{D5900BA9-DECA-4A1D-A201-9567C4CA0309}" type="presParOf" srcId="{864CD4AE-E33C-4D23-BB28-089042FFE3F0}" destId="{E8065919-8D48-4F7A-A563-CF46AE005614}" srcOrd="12" destOrd="0" presId="urn:microsoft.com/office/officeart/2005/8/layout/list1"/>
    <dgm:cxn modelId="{C357E63A-00C9-4CA4-9E84-68D7178C513C}" type="presParOf" srcId="{E8065919-8D48-4F7A-A563-CF46AE005614}" destId="{ADCB2870-328D-45B6-927B-87444E9EB63E}" srcOrd="0" destOrd="0" presId="urn:microsoft.com/office/officeart/2005/8/layout/list1"/>
    <dgm:cxn modelId="{0D0B83DB-33D0-4C4C-B429-1B9DE4463098}" type="presParOf" srcId="{E8065919-8D48-4F7A-A563-CF46AE005614}" destId="{56EB2C87-48FA-499A-AADA-4997AA1D681A}" srcOrd="1" destOrd="0" presId="urn:microsoft.com/office/officeart/2005/8/layout/list1"/>
    <dgm:cxn modelId="{134B4222-7D2E-4B76-8189-225AFAAAC7F8}" type="presParOf" srcId="{864CD4AE-E33C-4D23-BB28-089042FFE3F0}" destId="{25B682BD-768E-4059-9101-11C1F2F16219}" srcOrd="13" destOrd="0" presId="urn:microsoft.com/office/officeart/2005/8/layout/list1"/>
    <dgm:cxn modelId="{AFCA0942-BD0A-4BF6-BE75-2CA4BDD2F8B9}" type="presParOf" srcId="{864CD4AE-E33C-4D23-BB28-089042FFE3F0}" destId="{D34A3507-D307-4E3A-A9B2-8F33392EBC07}" srcOrd="14" destOrd="0" presId="urn:microsoft.com/office/officeart/2005/8/layout/list1"/>
    <dgm:cxn modelId="{5471CA77-3A3C-46A5-B7D8-67163BC0D76D}" type="presParOf" srcId="{864CD4AE-E33C-4D23-BB28-089042FFE3F0}" destId="{E78873ED-FD10-4A57-8C5B-ECC779CD8223}" srcOrd="15" destOrd="0" presId="urn:microsoft.com/office/officeart/2005/8/layout/list1"/>
    <dgm:cxn modelId="{3E30D301-51F7-4BB3-9745-F1009DAD499F}" type="presParOf" srcId="{864CD4AE-E33C-4D23-BB28-089042FFE3F0}" destId="{12C6DD80-5F51-486F-BEC6-65FADDE57BA9}" srcOrd="16" destOrd="0" presId="urn:microsoft.com/office/officeart/2005/8/layout/list1"/>
    <dgm:cxn modelId="{1F65494A-3864-4C24-9A38-0790CE7D7B1E}" type="presParOf" srcId="{12C6DD80-5F51-486F-BEC6-65FADDE57BA9}" destId="{6E472765-CE49-49EA-A28A-B94EED2F12CC}" srcOrd="0" destOrd="0" presId="urn:microsoft.com/office/officeart/2005/8/layout/list1"/>
    <dgm:cxn modelId="{76DAB76A-12BD-40DE-BEB5-8144403900AE}" type="presParOf" srcId="{12C6DD80-5F51-486F-BEC6-65FADDE57BA9}" destId="{41327BFA-FCF4-426D-9322-416753A32F0C}" srcOrd="1" destOrd="0" presId="urn:microsoft.com/office/officeart/2005/8/layout/list1"/>
    <dgm:cxn modelId="{A4784749-F263-40D1-9582-DC8A5C9FC5D6}" type="presParOf" srcId="{864CD4AE-E33C-4D23-BB28-089042FFE3F0}" destId="{FA4D09FE-3A98-43FB-AB57-45DE4D211B89}" srcOrd="17" destOrd="0" presId="urn:microsoft.com/office/officeart/2005/8/layout/list1"/>
    <dgm:cxn modelId="{A28EA62C-D953-45A6-A000-E411F4C54AE8}" type="presParOf" srcId="{864CD4AE-E33C-4D23-BB28-089042FFE3F0}" destId="{3FF95326-5D84-4FEF-8185-F0746185575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F443739-EA28-4F91-8CA0-FF93E133B5C2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415778C-CAC3-49F3-A1C9-BC5CF6DC9F3F}">
      <dgm:prSet phldrT="[文字]"/>
      <dgm:spPr/>
      <dgm:t>
        <a:bodyPr/>
        <a:lstStyle/>
        <a:p>
          <a:r>
            <a:rPr lang="zh-TW" altLang="en-US" dirty="0" smtClean="0"/>
            <a:t>客運班次及車次管理</a:t>
          </a:r>
          <a:endParaRPr lang="zh-TW" altLang="en-US" dirty="0"/>
        </a:p>
      </dgm:t>
    </dgm:pt>
    <dgm:pt modelId="{B4ADF5D9-C363-49F6-9A6B-0209E4460327}" type="parTrans" cxnId="{00D79C04-EF45-42E5-AFFA-5C73B4DFCB1D}">
      <dgm:prSet/>
      <dgm:spPr/>
      <dgm:t>
        <a:bodyPr/>
        <a:lstStyle/>
        <a:p>
          <a:endParaRPr lang="zh-TW" altLang="en-US"/>
        </a:p>
      </dgm:t>
    </dgm:pt>
    <dgm:pt modelId="{C4CED9E7-934E-4678-9A7C-FA0DFDEE22EB}" type="sibTrans" cxnId="{00D79C04-EF45-42E5-AFFA-5C73B4DFCB1D}">
      <dgm:prSet/>
      <dgm:spPr/>
      <dgm:t>
        <a:bodyPr/>
        <a:lstStyle/>
        <a:p>
          <a:endParaRPr lang="zh-TW" altLang="en-US"/>
        </a:p>
      </dgm:t>
    </dgm:pt>
    <dgm:pt modelId="{B781D42D-9DEB-46DF-AA6F-9F36096206A0}">
      <dgm:prSet phldrT="[文字]"/>
      <dgm:spPr/>
      <dgm:t>
        <a:bodyPr/>
        <a:lstStyle/>
        <a:p>
          <a:r>
            <a:rPr lang="zh-TW" altLang="en-US" dirty="0" smtClean="0"/>
            <a:t>售出票卷查詢</a:t>
          </a:r>
          <a:endParaRPr lang="zh-TW" altLang="en-US" dirty="0"/>
        </a:p>
      </dgm:t>
    </dgm:pt>
    <dgm:pt modelId="{07EA103F-6FAC-4C53-BC8E-F54F50CB0A9A}" type="parTrans" cxnId="{48C28EF7-369D-4C08-942C-A718C2573736}">
      <dgm:prSet/>
      <dgm:spPr/>
      <dgm:t>
        <a:bodyPr/>
        <a:lstStyle/>
        <a:p>
          <a:endParaRPr lang="zh-TW" altLang="en-US"/>
        </a:p>
      </dgm:t>
    </dgm:pt>
    <dgm:pt modelId="{833421F2-C09D-4D02-84F4-AA13D6B2CB27}" type="sibTrans" cxnId="{48C28EF7-369D-4C08-942C-A718C2573736}">
      <dgm:prSet/>
      <dgm:spPr/>
      <dgm:t>
        <a:bodyPr/>
        <a:lstStyle/>
        <a:p>
          <a:endParaRPr lang="zh-TW" altLang="en-US"/>
        </a:p>
      </dgm:t>
    </dgm:pt>
    <dgm:pt modelId="{FCF788D3-5CF1-4503-95ED-BD7EE006F56E}">
      <dgm:prSet phldrT="[文字]"/>
      <dgm:spPr/>
      <dgm:t>
        <a:bodyPr/>
        <a:lstStyle/>
        <a:p>
          <a:r>
            <a:rPr lang="zh-TW" altLang="en-US" dirty="0" smtClean="0"/>
            <a:t>最新消息管理</a:t>
          </a:r>
          <a:endParaRPr lang="zh-TW" altLang="en-US" dirty="0"/>
        </a:p>
      </dgm:t>
    </dgm:pt>
    <dgm:pt modelId="{9E9B48EF-74E1-4F50-8ABC-5521323ACF72}" type="parTrans" cxnId="{EA03B83F-0CFE-4E5F-915F-D08F0D77D9E2}">
      <dgm:prSet/>
      <dgm:spPr/>
      <dgm:t>
        <a:bodyPr/>
        <a:lstStyle/>
        <a:p>
          <a:endParaRPr lang="zh-TW" altLang="en-US"/>
        </a:p>
      </dgm:t>
    </dgm:pt>
    <dgm:pt modelId="{2D52A6DF-B9BC-47A3-96DD-A4CF839B2CC2}" type="sibTrans" cxnId="{EA03B83F-0CFE-4E5F-915F-D08F0D77D9E2}">
      <dgm:prSet/>
      <dgm:spPr/>
      <dgm:t>
        <a:bodyPr/>
        <a:lstStyle/>
        <a:p>
          <a:endParaRPr lang="zh-TW" altLang="en-US"/>
        </a:p>
      </dgm:t>
    </dgm:pt>
    <dgm:pt modelId="{B17685CA-BF16-4B28-9A11-B5948D181CCF}">
      <dgm:prSet phldrT="[文字]"/>
      <dgm:spPr/>
      <dgm:t>
        <a:bodyPr/>
        <a:lstStyle/>
        <a:p>
          <a:r>
            <a:rPr lang="zh-TW" altLang="en-US" dirty="0" smtClean="0"/>
            <a:t>售出票劵管理</a:t>
          </a:r>
          <a:endParaRPr lang="zh-TW" altLang="en-US" dirty="0"/>
        </a:p>
      </dgm:t>
    </dgm:pt>
    <dgm:pt modelId="{A689556E-9A67-4CAF-A649-B079D036C8D4}" type="parTrans" cxnId="{06B66EA6-41D6-4F39-A1AA-94782CDCFCF4}">
      <dgm:prSet/>
      <dgm:spPr/>
      <dgm:t>
        <a:bodyPr/>
        <a:lstStyle/>
        <a:p>
          <a:endParaRPr lang="zh-TW" altLang="en-US"/>
        </a:p>
      </dgm:t>
    </dgm:pt>
    <dgm:pt modelId="{13D5D850-7600-4154-930A-25A5166A3BEF}" type="sibTrans" cxnId="{06B66EA6-41D6-4F39-A1AA-94782CDCFCF4}">
      <dgm:prSet/>
      <dgm:spPr/>
      <dgm:t>
        <a:bodyPr/>
        <a:lstStyle/>
        <a:p>
          <a:endParaRPr lang="zh-TW" altLang="en-US"/>
        </a:p>
      </dgm:t>
    </dgm:pt>
    <dgm:pt modelId="{4E90E87B-5BD8-4433-8CCA-605B26BEF40A}">
      <dgm:prSet phldrT="[文字]"/>
      <dgm:spPr/>
      <dgm:t>
        <a:bodyPr/>
        <a:lstStyle/>
        <a:p>
          <a:r>
            <a:rPr lang="zh-TW" altLang="en-US" dirty="0" smtClean="0"/>
            <a:t>登入及權限</a:t>
          </a:r>
          <a:endParaRPr lang="zh-TW" altLang="en-US" dirty="0"/>
        </a:p>
      </dgm:t>
    </dgm:pt>
    <dgm:pt modelId="{C43B4B05-CF0B-4E8A-BB38-14B3F9E56A79}" type="parTrans" cxnId="{04C43D1B-9437-469D-85A8-3156CC441F8B}">
      <dgm:prSet/>
      <dgm:spPr/>
      <dgm:t>
        <a:bodyPr/>
        <a:lstStyle/>
        <a:p>
          <a:endParaRPr lang="zh-TW" altLang="en-US"/>
        </a:p>
      </dgm:t>
    </dgm:pt>
    <dgm:pt modelId="{E69BFE21-464F-4605-AB96-06ED81219B7D}" type="sibTrans" cxnId="{04C43D1B-9437-469D-85A8-3156CC441F8B}">
      <dgm:prSet/>
      <dgm:spPr/>
      <dgm:t>
        <a:bodyPr/>
        <a:lstStyle/>
        <a:p>
          <a:endParaRPr lang="zh-TW" altLang="en-US"/>
        </a:p>
      </dgm:t>
    </dgm:pt>
    <dgm:pt modelId="{864CD4AE-E33C-4D23-BB28-089042FFE3F0}" type="pres">
      <dgm:prSet presAssocID="{0F443739-EA28-4F91-8CA0-FF93E133B5C2}" presName="linear" presStyleCnt="0">
        <dgm:presLayoutVars>
          <dgm:dir/>
          <dgm:animLvl val="lvl"/>
          <dgm:resizeHandles val="exact"/>
        </dgm:presLayoutVars>
      </dgm:prSet>
      <dgm:spPr/>
    </dgm:pt>
    <dgm:pt modelId="{0940FFFF-2C38-492B-8159-D11E8BAFED97}" type="pres">
      <dgm:prSet presAssocID="{C415778C-CAC3-49F3-A1C9-BC5CF6DC9F3F}" presName="parentLin" presStyleCnt="0"/>
      <dgm:spPr/>
    </dgm:pt>
    <dgm:pt modelId="{DC7EBDC4-B176-4C63-8A26-5B8021803A69}" type="pres">
      <dgm:prSet presAssocID="{C415778C-CAC3-49F3-A1C9-BC5CF6DC9F3F}" presName="parentLeftMargin" presStyleLbl="node1" presStyleIdx="0" presStyleCnt="5"/>
      <dgm:spPr/>
    </dgm:pt>
    <dgm:pt modelId="{CD9D2E8B-E1BD-41AC-ACDD-3F9D1B8B912B}" type="pres">
      <dgm:prSet presAssocID="{C415778C-CAC3-49F3-A1C9-BC5CF6DC9F3F}" presName="parentText" presStyleLbl="node1" presStyleIdx="0" presStyleCnt="5" custLinFactNeighborX="1650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EACCE0-3AAB-49DD-B0E2-AE15A46AD9CD}" type="pres">
      <dgm:prSet presAssocID="{C415778C-CAC3-49F3-A1C9-BC5CF6DC9F3F}" presName="negativeSpace" presStyleCnt="0"/>
      <dgm:spPr/>
    </dgm:pt>
    <dgm:pt modelId="{BCD2FAA2-4845-46C5-B1DA-EB8EBB4A0648}" type="pres">
      <dgm:prSet presAssocID="{C415778C-CAC3-49F3-A1C9-BC5CF6DC9F3F}" presName="childText" presStyleLbl="conFgAcc1" presStyleIdx="0" presStyleCnt="5">
        <dgm:presLayoutVars>
          <dgm:bulletEnabled val="1"/>
        </dgm:presLayoutVars>
      </dgm:prSet>
      <dgm:spPr/>
    </dgm:pt>
    <dgm:pt modelId="{B4BE4ABB-2594-453D-950F-B809CDFC524D}" type="pres">
      <dgm:prSet presAssocID="{C4CED9E7-934E-4678-9A7C-FA0DFDEE22EB}" presName="spaceBetweenRectangles" presStyleCnt="0"/>
      <dgm:spPr/>
    </dgm:pt>
    <dgm:pt modelId="{0DE94900-1C01-4A3A-B1EC-D07D9D855AA5}" type="pres">
      <dgm:prSet presAssocID="{B17685CA-BF16-4B28-9A11-B5948D181CCF}" presName="parentLin" presStyleCnt="0"/>
      <dgm:spPr/>
    </dgm:pt>
    <dgm:pt modelId="{C3FC4664-CC44-43F9-B865-909335A3B883}" type="pres">
      <dgm:prSet presAssocID="{B17685CA-BF16-4B28-9A11-B5948D181CCF}" presName="parentLeftMargin" presStyleLbl="node1" presStyleIdx="0" presStyleCnt="5"/>
      <dgm:spPr/>
    </dgm:pt>
    <dgm:pt modelId="{53C6AAEC-E04D-46D1-9D5D-16426BD56E14}" type="pres">
      <dgm:prSet presAssocID="{B17685CA-BF16-4B28-9A11-B5948D181CC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8547590-BD7E-41ED-9349-FE62BD86933F}" type="pres">
      <dgm:prSet presAssocID="{B17685CA-BF16-4B28-9A11-B5948D181CCF}" presName="negativeSpace" presStyleCnt="0"/>
      <dgm:spPr/>
    </dgm:pt>
    <dgm:pt modelId="{57051FCE-93C4-4E89-8BAA-99EF28E0E705}" type="pres">
      <dgm:prSet presAssocID="{B17685CA-BF16-4B28-9A11-B5948D181CCF}" presName="childText" presStyleLbl="conFgAcc1" presStyleIdx="1" presStyleCnt="5">
        <dgm:presLayoutVars>
          <dgm:bulletEnabled val="1"/>
        </dgm:presLayoutVars>
      </dgm:prSet>
      <dgm:spPr/>
    </dgm:pt>
    <dgm:pt modelId="{DCC5A873-46CC-46E4-A100-4DD009407031}" type="pres">
      <dgm:prSet presAssocID="{13D5D850-7600-4154-930A-25A5166A3BEF}" presName="spaceBetweenRectangles" presStyleCnt="0"/>
      <dgm:spPr/>
    </dgm:pt>
    <dgm:pt modelId="{E8065919-8D48-4F7A-A563-CF46AE005614}" type="pres">
      <dgm:prSet presAssocID="{B781D42D-9DEB-46DF-AA6F-9F36096206A0}" presName="parentLin" presStyleCnt="0"/>
      <dgm:spPr/>
    </dgm:pt>
    <dgm:pt modelId="{ADCB2870-328D-45B6-927B-87444E9EB63E}" type="pres">
      <dgm:prSet presAssocID="{B781D42D-9DEB-46DF-AA6F-9F36096206A0}" presName="parentLeftMargin" presStyleLbl="node1" presStyleIdx="1" presStyleCnt="5"/>
      <dgm:spPr/>
    </dgm:pt>
    <dgm:pt modelId="{56EB2C87-48FA-499A-AADA-4997AA1D681A}" type="pres">
      <dgm:prSet presAssocID="{B781D42D-9DEB-46DF-AA6F-9F36096206A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5B682BD-768E-4059-9101-11C1F2F16219}" type="pres">
      <dgm:prSet presAssocID="{B781D42D-9DEB-46DF-AA6F-9F36096206A0}" presName="negativeSpace" presStyleCnt="0"/>
      <dgm:spPr/>
    </dgm:pt>
    <dgm:pt modelId="{D34A3507-D307-4E3A-A9B2-8F33392EBC07}" type="pres">
      <dgm:prSet presAssocID="{B781D42D-9DEB-46DF-AA6F-9F36096206A0}" presName="childText" presStyleLbl="conFgAcc1" presStyleIdx="2" presStyleCnt="5">
        <dgm:presLayoutVars>
          <dgm:bulletEnabled val="1"/>
        </dgm:presLayoutVars>
      </dgm:prSet>
      <dgm:spPr/>
    </dgm:pt>
    <dgm:pt modelId="{E78873ED-FD10-4A57-8C5B-ECC779CD8223}" type="pres">
      <dgm:prSet presAssocID="{833421F2-C09D-4D02-84F4-AA13D6B2CB27}" presName="spaceBetweenRectangles" presStyleCnt="0"/>
      <dgm:spPr/>
    </dgm:pt>
    <dgm:pt modelId="{12C6DD80-5F51-486F-BEC6-65FADDE57BA9}" type="pres">
      <dgm:prSet presAssocID="{FCF788D3-5CF1-4503-95ED-BD7EE006F56E}" presName="parentLin" presStyleCnt="0"/>
      <dgm:spPr/>
    </dgm:pt>
    <dgm:pt modelId="{6E472765-CE49-49EA-A28A-B94EED2F12CC}" type="pres">
      <dgm:prSet presAssocID="{FCF788D3-5CF1-4503-95ED-BD7EE006F56E}" presName="parentLeftMargin" presStyleLbl="node1" presStyleIdx="2" presStyleCnt="5"/>
      <dgm:spPr/>
    </dgm:pt>
    <dgm:pt modelId="{41327BFA-FCF4-426D-9322-416753A32F0C}" type="pres">
      <dgm:prSet presAssocID="{FCF788D3-5CF1-4503-95ED-BD7EE006F56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4D09FE-3A98-43FB-AB57-45DE4D211B89}" type="pres">
      <dgm:prSet presAssocID="{FCF788D3-5CF1-4503-95ED-BD7EE006F56E}" presName="negativeSpace" presStyleCnt="0"/>
      <dgm:spPr/>
    </dgm:pt>
    <dgm:pt modelId="{3FF95326-5D84-4FEF-8185-F07461855752}" type="pres">
      <dgm:prSet presAssocID="{FCF788D3-5CF1-4503-95ED-BD7EE006F56E}" presName="childText" presStyleLbl="conFgAcc1" presStyleIdx="3" presStyleCnt="5">
        <dgm:presLayoutVars>
          <dgm:bulletEnabled val="1"/>
        </dgm:presLayoutVars>
      </dgm:prSet>
      <dgm:spPr/>
    </dgm:pt>
    <dgm:pt modelId="{E8BB72CC-5D88-46C5-8694-78A7C42C41E4}" type="pres">
      <dgm:prSet presAssocID="{2D52A6DF-B9BC-47A3-96DD-A4CF839B2CC2}" presName="spaceBetweenRectangles" presStyleCnt="0"/>
      <dgm:spPr/>
    </dgm:pt>
    <dgm:pt modelId="{AD04CC47-3FA8-4A55-B80B-112E6BC9825E}" type="pres">
      <dgm:prSet presAssocID="{4E90E87B-5BD8-4433-8CCA-605B26BEF40A}" presName="parentLin" presStyleCnt="0"/>
      <dgm:spPr/>
    </dgm:pt>
    <dgm:pt modelId="{431213EF-B9CE-49B6-B3F8-857B5AF72A58}" type="pres">
      <dgm:prSet presAssocID="{4E90E87B-5BD8-4433-8CCA-605B26BEF40A}" presName="parentLeftMargin" presStyleLbl="node1" presStyleIdx="3" presStyleCnt="5"/>
      <dgm:spPr/>
    </dgm:pt>
    <dgm:pt modelId="{07E6D8BE-B86A-47BF-91CF-7F80D832BE0A}" type="pres">
      <dgm:prSet presAssocID="{4E90E87B-5BD8-4433-8CCA-605B26BEF40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0649A9A-0C58-4C3E-AFDF-3BAA3FBA14C5}" type="pres">
      <dgm:prSet presAssocID="{4E90E87B-5BD8-4433-8CCA-605B26BEF40A}" presName="negativeSpace" presStyleCnt="0"/>
      <dgm:spPr/>
    </dgm:pt>
    <dgm:pt modelId="{91338A76-438C-473C-A050-A4C6098F2C7F}" type="pres">
      <dgm:prSet presAssocID="{4E90E87B-5BD8-4433-8CCA-605B26BEF40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BC2B232-B6C6-489F-9FBC-33837E246E5D}" type="presOf" srcId="{C415778C-CAC3-49F3-A1C9-BC5CF6DC9F3F}" destId="{DC7EBDC4-B176-4C63-8A26-5B8021803A69}" srcOrd="0" destOrd="0" presId="urn:microsoft.com/office/officeart/2005/8/layout/list1"/>
    <dgm:cxn modelId="{5044D158-0E15-4633-B9D8-8D70805CAEC0}" type="presOf" srcId="{B781D42D-9DEB-46DF-AA6F-9F36096206A0}" destId="{56EB2C87-48FA-499A-AADA-4997AA1D681A}" srcOrd="1" destOrd="0" presId="urn:microsoft.com/office/officeart/2005/8/layout/list1"/>
    <dgm:cxn modelId="{68821A01-4B93-43D1-BC13-214212421234}" type="presOf" srcId="{B17685CA-BF16-4B28-9A11-B5948D181CCF}" destId="{53C6AAEC-E04D-46D1-9D5D-16426BD56E14}" srcOrd="1" destOrd="0" presId="urn:microsoft.com/office/officeart/2005/8/layout/list1"/>
    <dgm:cxn modelId="{ECF6A508-1D50-4E34-BF68-4A5AF94B45FB}" type="presOf" srcId="{FCF788D3-5CF1-4503-95ED-BD7EE006F56E}" destId="{6E472765-CE49-49EA-A28A-B94EED2F12CC}" srcOrd="0" destOrd="0" presId="urn:microsoft.com/office/officeart/2005/8/layout/list1"/>
    <dgm:cxn modelId="{30EDE32B-193A-4731-913E-9A29984D5AC5}" type="presOf" srcId="{B781D42D-9DEB-46DF-AA6F-9F36096206A0}" destId="{ADCB2870-328D-45B6-927B-87444E9EB63E}" srcOrd="0" destOrd="0" presId="urn:microsoft.com/office/officeart/2005/8/layout/list1"/>
    <dgm:cxn modelId="{1C804C07-1D5D-4049-B87B-85A17637BAAC}" type="presOf" srcId="{4E90E87B-5BD8-4433-8CCA-605B26BEF40A}" destId="{431213EF-B9CE-49B6-B3F8-857B5AF72A58}" srcOrd="0" destOrd="0" presId="urn:microsoft.com/office/officeart/2005/8/layout/list1"/>
    <dgm:cxn modelId="{301F3302-E266-48D3-B03C-025E7924B907}" type="presOf" srcId="{FCF788D3-5CF1-4503-95ED-BD7EE006F56E}" destId="{41327BFA-FCF4-426D-9322-416753A32F0C}" srcOrd="1" destOrd="0" presId="urn:microsoft.com/office/officeart/2005/8/layout/list1"/>
    <dgm:cxn modelId="{48C28EF7-369D-4C08-942C-A718C2573736}" srcId="{0F443739-EA28-4F91-8CA0-FF93E133B5C2}" destId="{B781D42D-9DEB-46DF-AA6F-9F36096206A0}" srcOrd="2" destOrd="0" parTransId="{07EA103F-6FAC-4C53-BC8E-F54F50CB0A9A}" sibTransId="{833421F2-C09D-4D02-84F4-AA13D6B2CB27}"/>
    <dgm:cxn modelId="{E9D8A6B5-CB28-4917-877A-A838C61E2D25}" type="presOf" srcId="{B17685CA-BF16-4B28-9A11-B5948D181CCF}" destId="{C3FC4664-CC44-43F9-B865-909335A3B883}" srcOrd="0" destOrd="0" presId="urn:microsoft.com/office/officeart/2005/8/layout/list1"/>
    <dgm:cxn modelId="{06B66EA6-41D6-4F39-A1AA-94782CDCFCF4}" srcId="{0F443739-EA28-4F91-8CA0-FF93E133B5C2}" destId="{B17685CA-BF16-4B28-9A11-B5948D181CCF}" srcOrd="1" destOrd="0" parTransId="{A689556E-9A67-4CAF-A649-B079D036C8D4}" sibTransId="{13D5D850-7600-4154-930A-25A5166A3BEF}"/>
    <dgm:cxn modelId="{EA03B83F-0CFE-4E5F-915F-D08F0D77D9E2}" srcId="{0F443739-EA28-4F91-8CA0-FF93E133B5C2}" destId="{FCF788D3-5CF1-4503-95ED-BD7EE006F56E}" srcOrd="3" destOrd="0" parTransId="{9E9B48EF-74E1-4F50-8ABC-5521323ACF72}" sibTransId="{2D52A6DF-B9BC-47A3-96DD-A4CF839B2CC2}"/>
    <dgm:cxn modelId="{00D79C04-EF45-42E5-AFFA-5C73B4DFCB1D}" srcId="{0F443739-EA28-4F91-8CA0-FF93E133B5C2}" destId="{C415778C-CAC3-49F3-A1C9-BC5CF6DC9F3F}" srcOrd="0" destOrd="0" parTransId="{B4ADF5D9-C363-49F6-9A6B-0209E4460327}" sibTransId="{C4CED9E7-934E-4678-9A7C-FA0DFDEE22EB}"/>
    <dgm:cxn modelId="{C2B0FC59-59D5-4F53-BCD4-3CDF9A21827E}" type="presOf" srcId="{C415778C-CAC3-49F3-A1C9-BC5CF6DC9F3F}" destId="{CD9D2E8B-E1BD-41AC-ACDD-3F9D1B8B912B}" srcOrd="1" destOrd="0" presId="urn:microsoft.com/office/officeart/2005/8/layout/list1"/>
    <dgm:cxn modelId="{04C43D1B-9437-469D-85A8-3156CC441F8B}" srcId="{0F443739-EA28-4F91-8CA0-FF93E133B5C2}" destId="{4E90E87B-5BD8-4433-8CCA-605B26BEF40A}" srcOrd="4" destOrd="0" parTransId="{C43B4B05-CF0B-4E8A-BB38-14B3F9E56A79}" sibTransId="{E69BFE21-464F-4605-AB96-06ED81219B7D}"/>
    <dgm:cxn modelId="{327F045D-F701-45CD-B091-B2B7D6A88AA0}" type="presOf" srcId="{4E90E87B-5BD8-4433-8CCA-605B26BEF40A}" destId="{07E6D8BE-B86A-47BF-91CF-7F80D832BE0A}" srcOrd="1" destOrd="0" presId="urn:microsoft.com/office/officeart/2005/8/layout/list1"/>
    <dgm:cxn modelId="{271F9CA6-0814-4622-A2AC-32061289CFA0}" type="presOf" srcId="{0F443739-EA28-4F91-8CA0-FF93E133B5C2}" destId="{864CD4AE-E33C-4D23-BB28-089042FFE3F0}" srcOrd="0" destOrd="0" presId="urn:microsoft.com/office/officeart/2005/8/layout/list1"/>
    <dgm:cxn modelId="{F9C697A8-2E50-4B80-8990-7731AE3CD1AB}" type="presParOf" srcId="{864CD4AE-E33C-4D23-BB28-089042FFE3F0}" destId="{0940FFFF-2C38-492B-8159-D11E8BAFED97}" srcOrd="0" destOrd="0" presId="urn:microsoft.com/office/officeart/2005/8/layout/list1"/>
    <dgm:cxn modelId="{A085E7E0-EBC1-444E-90BD-6AD6710E052A}" type="presParOf" srcId="{0940FFFF-2C38-492B-8159-D11E8BAFED97}" destId="{DC7EBDC4-B176-4C63-8A26-5B8021803A69}" srcOrd="0" destOrd="0" presId="urn:microsoft.com/office/officeart/2005/8/layout/list1"/>
    <dgm:cxn modelId="{6F312AB2-AF56-4CD3-A717-68CDB59540B2}" type="presParOf" srcId="{0940FFFF-2C38-492B-8159-D11E8BAFED97}" destId="{CD9D2E8B-E1BD-41AC-ACDD-3F9D1B8B912B}" srcOrd="1" destOrd="0" presId="urn:microsoft.com/office/officeart/2005/8/layout/list1"/>
    <dgm:cxn modelId="{C29F6F2D-5EAC-4AE0-8A4B-69B65CE3E1E7}" type="presParOf" srcId="{864CD4AE-E33C-4D23-BB28-089042FFE3F0}" destId="{E7EACCE0-3AAB-49DD-B0E2-AE15A46AD9CD}" srcOrd="1" destOrd="0" presId="urn:microsoft.com/office/officeart/2005/8/layout/list1"/>
    <dgm:cxn modelId="{93D924C9-0B22-4C3D-B06F-3CF07E9AF06B}" type="presParOf" srcId="{864CD4AE-E33C-4D23-BB28-089042FFE3F0}" destId="{BCD2FAA2-4845-46C5-B1DA-EB8EBB4A0648}" srcOrd="2" destOrd="0" presId="urn:microsoft.com/office/officeart/2005/8/layout/list1"/>
    <dgm:cxn modelId="{5BDD3AFE-408E-440D-8379-5263F13AA1DE}" type="presParOf" srcId="{864CD4AE-E33C-4D23-BB28-089042FFE3F0}" destId="{B4BE4ABB-2594-453D-950F-B809CDFC524D}" srcOrd="3" destOrd="0" presId="urn:microsoft.com/office/officeart/2005/8/layout/list1"/>
    <dgm:cxn modelId="{A7D93255-00F2-4F0B-94F4-884978499091}" type="presParOf" srcId="{864CD4AE-E33C-4D23-BB28-089042FFE3F0}" destId="{0DE94900-1C01-4A3A-B1EC-D07D9D855AA5}" srcOrd="4" destOrd="0" presId="urn:microsoft.com/office/officeart/2005/8/layout/list1"/>
    <dgm:cxn modelId="{B75AB08C-B395-4213-8823-57B6D974B843}" type="presParOf" srcId="{0DE94900-1C01-4A3A-B1EC-D07D9D855AA5}" destId="{C3FC4664-CC44-43F9-B865-909335A3B883}" srcOrd="0" destOrd="0" presId="urn:microsoft.com/office/officeart/2005/8/layout/list1"/>
    <dgm:cxn modelId="{7F5FE529-93F9-4BBE-9071-57334C7A4768}" type="presParOf" srcId="{0DE94900-1C01-4A3A-B1EC-D07D9D855AA5}" destId="{53C6AAEC-E04D-46D1-9D5D-16426BD56E14}" srcOrd="1" destOrd="0" presId="urn:microsoft.com/office/officeart/2005/8/layout/list1"/>
    <dgm:cxn modelId="{A423AF5F-B480-44CA-9133-09E94883CFC9}" type="presParOf" srcId="{864CD4AE-E33C-4D23-BB28-089042FFE3F0}" destId="{E8547590-BD7E-41ED-9349-FE62BD86933F}" srcOrd="5" destOrd="0" presId="urn:microsoft.com/office/officeart/2005/8/layout/list1"/>
    <dgm:cxn modelId="{A9D0BF4E-3BAE-4484-ACA0-E8BF81C70559}" type="presParOf" srcId="{864CD4AE-E33C-4D23-BB28-089042FFE3F0}" destId="{57051FCE-93C4-4E89-8BAA-99EF28E0E705}" srcOrd="6" destOrd="0" presId="urn:microsoft.com/office/officeart/2005/8/layout/list1"/>
    <dgm:cxn modelId="{DB80880F-4F8A-42D7-B2A4-3EE9C5D42372}" type="presParOf" srcId="{864CD4AE-E33C-4D23-BB28-089042FFE3F0}" destId="{DCC5A873-46CC-46E4-A100-4DD009407031}" srcOrd="7" destOrd="0" presId="urn:microsoft.com/office/officeart/2005/8/layout/list1"/>
    <dgm:cxn modelId="{F4063C85-324A-42F2-B0A1-760FB62505FB}" type="presParOf" srcId="{864CD4AE-E33C-4D23-BB28-089042FFE3F0}" destId="{E8065919-8D48-4F7A-A563-CF46AE005614}" srcOrd="8" destOrd="0" presId="urn:microsoft.com/office/officeart/2005/8/layout/list1"/>
    <dgm:cxn modelId="{D7202053-4EEE-4C2C-A36E-2C41D518A5CC}" type="presParOf" srcId="{E8065919-8D48-4F7A-A563-CF46AE005614}" destId="{ADCB2870-328D-45B6-927B-87444E9EB63E}" srcOrd="0" destOrd="0" presId="urn:microsoft.com/office/officeart/2005/8/layout/list1"/>
    <dgm:cxn modelId="{3D816B13-9AAE-4769-9993-2875365FA094}" type="presParOf" srcId="{E8065919-8D48-4F7A-A563-CF46AE005614}" destId="{56EB2C87-48FA-499A-AADA-4997AA1D681A}" srcOrd="1" destOrd="0" presId="urn:microsoft.com/office/officeart/2005/8/layout/list1"/>
    <dgm:cxn modelId="{9D4ECD3F-291E-49E9-A78A-B6D2F2239BD0}" type="presParOf" srcId="{864CD4AE-E33C-4D23-BB28-089042FFE3F0}" destId="{25B682BD-768E-4059-9101-11C1F2F16219}" srcOrd="9" destOrd="0" presId="urn:microsoft.com/office/officeart/2005/8/layout/list1"/>
    <dgm:cxn modelId="{3D42C63E-0C9F-42DA-B649-FE83C6BEDA7A}" type="presParOf" srcId="{864CD4AE-E33C-4D23-BB28-089042FFE3F0}" destId="{D34A3507-D307-4E3A-A9B2-8F33392EBC07}" srcOrd="10" destOrd="0" presId="urn:microsoft.com/office/officeart/2005/8/layout/list1"/>
    <dgm:cxn modelId="{32FAFEFB-DF22-45B7-A411-482B7FC6BD3A}" type="presParOf" srcId="{864CD4AE-E33C-4D23-BB28-089042FFE3F0}" destId="{E78873ED-FD10-4A57-8C5B-ECC779CD8223}" srcOrd="11" destOrd="0" presId="urn:microsoft.com/office/officeart/2005/8/layout/list1"/>
    <dgm:cxn modelId="{EE0F15CA-3CE0-4E54-83C5-6FC1BBCC9508}" type="presParOf" srcId="{864CD4AE-E33C-4D23-BB28-089042FFE3F0}" destId="{12C6DD80-5F51-486F-BEC6-65FADDE57BA9}" srcOrd="12" destOrd="0" presId="urn:microsoft.com/office/officeart/2005/8/layout/list1"/>
    <dgm:cxn modelId="{168A3389-786D-4659-9A11-9998BD3EAB3D}" type="presParOf" srcId="{12C6DD80-5F51-486F-BEC6-65FADDE57BA9}" destId="{6E472765-CE49-49EA-A28A-B94EED2F12CC}" srcOrd="0" destOrd="0" presId="urn:microsoft.com/office/officeart/2005/8/layout/list1"/>
    <dgm:cxn modelId="{3269C90A-99AD-4DAD-8262-A394AED2ED93}" type="presParOf" srcId="{12C6DD80-5F51-486F-BEC6-65FADDE57BA9}" destId="{41327BFA-FCF4-426D-9322-416753A32F0C}" srcOrd="1" destOrd="0" presId="urn:microsoft.com/office/officeart/2005/8/layout/list1"/>
    <dgm:cxn modelId="{C0703CF8-EF72-4298-A8B8-8A239D321AD7}" type="presParOf" srcId="{864CD4AE-E33C-4D23-BB28-089042FFE3F0}" destId="{FA4D09FE-3A98-43FB-AB57-45DE4D211B89}" srcOrd="13" destOrd="0" presId="urn:microsoft.com/office/officeart/2005/8/layout/list1"/>
    <dgm:cxn modelId="{8D8CBFEA-792A-4BBC-97BC-F379D902F7E6}" type="presParOf" srcId="{864CD4AE-E33C-4D23-BB28-089042FFE3F0}" destId="{3FF95326-5D84-4FEF-8185-F07461855752}" srcOrd="14" destOrd="0" presId="urn:microsoft.com/office/officeart/2005/8/layout/list1"/>
    <dgm:cxn modelId="{071D4672-89E9-4710-AC35-5D96D8C1C588}" type="presParOf" srcId="{864CD4AE-E33C-4D23-BB28-089042FFE3F0}" destId="{E8BB72CC-5D88-46C5-8694-78A7C42C41E4}" srcOrd="15" destOrd="0" presId="urn:microsoft.com/office/officeart/2005/8/layout/list1"/>
    <dgm:cxn modelId="{59C1030D-33F8-4CFA-A9FD-05BA43E601C5}" type="presParOf" srcId="{864CD4AE-E33C-4D23-BB28-089042FFE3F0}" destId="{AD04CC47-3FA8-4A55-B80B-112E6BC9825E}" srcOrd="16" destOrd="0" presId="urn:microsoft.com/office/officeart/2005/8/layout/list1"/>
    <dgm:cxn modelId="{4C3EAFD6-D0C7-42A8-9EC6-18848A3979DD}" type="presParOf" srcId="{AD04CC47-3FA8-4A55-B80B-112E6BC9825E}" destId="{431213EF-B9CE-49B6-B3F8-857B5AF72A58}" srcOrd="0" destOrd="0" presId="urn:microsoft.com/office/officeart/2005/8/layout/list1"/>
    <dgm:cxn modelId="{089B0F64-4EFF-414E-A35C-0CF30CB0550A}" type="presParOf" srcId="{AD04CC47-3FA8-4A55-B80B-112E6BC9825E}" destId="{07E6D8BE-B86A-47BF-91CF-7F80D832BE0A}" srcOrd="1" destOrd="0" presId="urn:microsoft.com/office/officeart/2005/8/layout/list1"/>
    <dgm:cxn modelId="{08D75176-9D35-46BC-8DA1-CA8807F27BC4}" type="presParOf" srcId="{864CD4AE-E33C-4D23-BB28-089042FFE3F0}" destId="{70649A9A-0C58-4C3E-AFDF-3BAA3FBA14C5}" srcOrd="17" destOrd="0" presId="urn:microsoft.com/office/officeart/2005/8/layout/list1"/>
    <dgm:cxn modelId="{F197CBEA-0EBC-4D3C-BF6C-D07676D19D1D}" type="presParOf" srcId="{864CD4AE-E33C-4D23-BB28-089042FFE3F0}" destId="{91338A76-438C-473C-A050-A4C6098F2C7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1578B-BD92-42D0-B855-EBF3367F97BE}">
      <dsp:nvSpPr>
        <dsp:cNvPr id="0" name=""/>
        <dsp:cNvSpPr/>
      </dsp:nvSpPr>
      <dsp:spPr>
        <a:xfrm>
          <a:off x="2583497" y="2880541"/>
          <a:ext cx="1790457" cy="1790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/>
            <a:t>前台</a:t>
          </a:r>
          <a:r>
            <a:rPr lang="en-US" altLang="zh-TW" sz="2900" kern="1200" dirty="0" smtClean="0"/>
            <a:t>-</a:t>
          </a:r>
          <a:r>
            <a:rPr lang="zh-TW" altLang="en-US" sz="2900" kern="1200" dirty="0" smtClean="0"/>
            <a:t>訂票系統</a:t>
          </a:r>
          <a:endParaRPr lang="zh-TW" altLang="en-US" sz="2900" kern="1200" dirty="0"/>
        </a:p>
      </dsp:txBody>
      <dsp:txXfrm>
        <a:off x="2845703" y="3142747"/>
        <a:ext cx="1266045" cy="1266045"/>
      </dsp:txXfrm>
    </dsp:sp>
    <dsp:sp modelId="{F15F2F6E-F0DA-45A6-B814-CF6507412018}">
      <dsp:nvSpPr>
        <dsp:cNvPr id="0" name=""/>
        <dsp:cNvSpPr/>
      </dsp:nvSpPr>
      <dsp:spPr>
        <a:xfrm rot="10800000">
          <a:off x="850999" y="3520630"/>
          <a:ext cx="1637210" cy="51028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9881B-DBE1-42E8-96E6-5A3170D209C8}">
      <dsp:nvSpPr>
        <dsp:cNvPr id="0" name=""/>
        <dsp:cNvSpPr/>
      </dsp:nvSpPr>
      <dsp:spPr>
        <a:xfrm>
          <a:off x="532" y="3095396"/>
          <a:ext cx="1700934" cy="1360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HTML5</a:t>
          </a:r>
          <a:endParaRPr lang="zh-TW" altLang="en-US" sz="2800" kern="1200" dirty="0"/>
        </a:p>
      </dsp:txBody>
      <dsp:txXfrm>
        <a:off x="40387" y="3135251"/>
        <a:ext cx="1621224" cy="1281037"/>
      </dsp:txXfrm>
    </dsp:sp>
    <dsp:sp modelId="{E70F447B-F658-4F8D-AC41-752280BD0353}">
      <dsp:nvSpPr>
        <dsp:cNvPr id="0" name=""/>
        <dsp:cNvSpPr/>
      </dsp:nvSpPr>
      <dsp:spPr>
        <a:xfrm rot="13500000">
          <a:off x="1380879" y="2241388"/>
          <a:ext cx="1637210" cy="51028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0125B-28EF-4156-A1EC-386B4A184593}">
      <dsp:nvSpPr>
        <dsp:cNvPr id="0" name=""/>
        <dsp:cNvSpPr/>
      </dsp:nvSpPr>
      <dsp:spPr>
        <a:xfrm>
          <a:off x="770175" y="1237313"/>
          <a:ext cx="1700934" cy="1360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CSS</a:t>
          </a:r>
          <a:endParaRPr lang="zh-TW" altLang="en-US" sz="2800" kern="1200" dirty="0"/>
        </a:p>
      </dsp:txBody>
      <dsp:txXfrm>
        <a:off x="810030" y="1277168"/>
        <a:ext cx="1621224" cy="1281037"/>
      </dsp:txXfrm>
    </dsp:sp>
    <dsp:sp modelId="{7226556B-BA4F-4A12-B90F-9C2A4D3EA366}">
      <dsp:nvSpPr>
        <dsp:cNvPr id="0" name=""/>
        <dsp:cNvSpPr/>
      </dsp:nvSpPr>
      <dsp:spPr>
        <a:xfrm rot="16200000">
          <a:off x="2660121" y="1711508"/>
          <a:ext cx="1637210" cy="51028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C9B2D-FD7D-46B4-B87E-6B72C9AF3978}">
      <dsp:nvSpPr>
        <dsp:cNvPr id="0" name=""/>
        <dsp:cNvSpPr/>
      </dsp:nvSpPr>
      <dsp:spPr>
        <a:xfrm>
          <a:off x="2628259" y="467670"/>
          <a:ext cx="1700934" cy="1360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err="1" smtClean="0"/>
            <a:t>Jquery</a:t>
          </a:r>
          <a:endParaRPr lang="zh-TW" altLang="en-US" sz="2800" kern="1200" dirty="0"/>
        </a:p>
      </dsp:txBody>
      <dsp:txXfrm>
        <a:off x="2668114" y="507525"/>
        <a:ext cx="1621224" cy="1281037"/>
      </dsp:txXfrm>
    </dsp:sp>
    <dsp:sp modelId="{B3A27C00-37A6-4B17-BFA9-9BF825B01983}">
      <dsp:nvSpPr>
        <dsp:cNvPr id="0" name=""/>
        <dsp:cNvSpPr/>
      </dsp:nvSpPr>
      <dsp:spPr>
        <a:xfrm rot="18900000">
          <a:off x="3939363" y="2241388"/>
          <a:ext cx="1637210" cy="51028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4CF2A-BD5E-4878-8E86-12B07CC019FE}">
      <dsp:nvSpPr>
        <dsp:cNvPr id="0" name=""/>
        <dsp:cNvSpPr/>
      </dsp:nvSpPr>
      <dsp:spPr>
        <a:xfrm>
          <a:off x="4486342" y="1237313"/>
          <a:ext cx="1700934" cy="1360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PHP</a:t>
          </a:r>
          <a:endParaRPr lang="zh-TW" altLang="en-US" sz="2800" kern="1200" dirty="0"/>
        </a:p>
      </dsp:txBody>
      <dsp:txXfrm>
        <a:off x="4526197" y="1277168"/>
        <a:ext cx="1621224" cy="1281037"/>
      </dsp:txXfrm>
    </dsp:sp>
    <dsp:sp modelId="{20F711C7-8441-4E6F-B0F5-901F91260064}">
      <dsp:nvSpPr>
        <dsp:cNvPr id="0" name=""/>
        <dsp:cNvSpPr/>
      </dsp:nvSpPr>
      <dsp:spPr>
        <a:xfrm>
          <a:off x="4469242" y="3520630"/>
          <a:ext cx="1637210" cy="51028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D4E3D-174E-469B-9375-293547A5661F}">
      <dsp:nvSpPr>
        <dsp:cNvPr id="0" name=""/>
        <dsp:cNvSpPr/>
      </dsp:nvSpPr>
      <dsp:spPr>
        <a:xfrm>
          <a:off x="5255986" y="3095396"/>
          <a:ext cx="1700934" cy="1360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Bootstrap</a:t>
          </a:r>
          <a:endParaRPr lang="zh-TW" altLang="en-US" sz="2800" kern="1200" dirty="0"/>
        </a:p>
      </dsp:txBody>
      <dsp:txXfrm>
        <a:off x="5295841" y="3135251"/>
        <a:ext cx="1621224" cy="12810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27B7D-EBD0-4103-A0EB-6B882899418B}">
      <dsp:nvSpPr>
        <dsp:cNvPr id="0" name=""/>
        <dsp:cNvSpPr/>
      </dsp:nvSpPr>
      <dsp:spPr>
        <a:xfrm>
          <a:off x="2462136" y="2699322"/>
          <a:ext cx="2038905" cy="20389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 smtClean="0"/>
            <a:t>後台</a:t>
          </a:r>
          <a:r>
            <a:rPr lang="en-US" altLang="zh-TW" sz="3100" kern="1200" dirty="0" smtClean="0"/>
            <a:t>-</a:t>
          </a:r>
          <a:r>
            <a:rPr lang="zh-TW" altLang="en-US" sz="3100" kern="1200" dirty="0" smtClean="0"/>
            <a:t>客運維護系統</a:t>
          </a:r>
          <a:endParaRPr lang="zh-TW" altLang="en-US" sz="3100" kern="1200" dirty="0"/>
        </a:p>
      </dsp:txBody>
      <dsp:txXfrm>
        <a:off x="2760727" y="2997913"/>
        <a:ext cx="1441723" cy="1441723"/>
      </dsp:txXfrm>
    </dsp:sp>
    <dsp:sp modelId="{12F17004-8AC3-4593-BBAA-CF69A74E0412}">
      <dsp:nvSpPr>
        <dsp:cNvPr id="0" name=""/>
        <dsp:cNvSpPr/>
      </dsp:nvSpPr>
      <dsp:spPr>
        <a:xfrm rot="12900000">
          <a:off x="906642" y="2261568"/>
          <a:ext cx="1817556" cy="58108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7B7A0-C358-49BD-B3AF-C7DE75B0067B}">
      <dsp:nvSpPr>
        <dsp:cNvPr id="0" name=""/>
        <dsp:cNvSpPr/>
      </dsp:nvSpPr>
      <dsp:spPr>
        <a:xfrm>
          <a:off x="102513" y="1256074"/>
          <a:ext cx="1936960" cy="15495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err="1" smtClean="0"/>
            <a:t>ThinkPHP</a:t>
          </a:r>
          <a:r>
            <a:rPr lang="en-US" altLang="zh-TW" sz="2100" kern="1200" dirty="0" smtClean="0"/>
            <a:t>(MVC)</a:t>
          </a:r>
          <a:endParaRPr lang="zh-TW" altLang="en-US" sz="2100" kern="1200" dirty="0"/>
        </a:p>
      </dsp:txBody>
      <dsp:txXfrm>
        <a:off x="147898" y="1301459"/>
        <a:ext cx="1846190" cy="1458798"/>
      </dsp:txXfrm>
    </dsp:sp>
    <dsp:sp modelId="{C94AA5BD-0DAC-447A-B5B2-07DB684A0E2A}">
      <dsp:nvSpPr>
        <dsp:cNvPr id="0" name=""/>
        <dsp:cNvSpPr/>
      </dsp:nvSpPr>
      <dsp:spPr>
        <a:xfrm rot="16200000">
          <a:off x="2572810" y="1394216"/>
          <a:ext cx="1817556" cy="58108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1EFF6-219E-4E99-9C7C-7DF55F76835A}">
      <dsp:nvSpPr>
        <dsp:cNvPr id="0" name=""/>
        <dsp:cNvSpPr/>
      </dsp:nvSpPr>
      <dsp:spPr>
        <a:xfrm>
          <a:off x="2513108" y="1197"/>
          <a:ext cx="1936960" cy="15495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err="1" smtClean="0"/>
            <a:t>easyUI</a:t>
          </a:r>
          <a:endParaRPr lang="zh-TW" altLang="en-US" sz="2100" kern="1200" dirty="0"/>
        </a:p>
      </dsp:txBody>
      <dsp:txXfrm>
        <a:off x="2558493" y="46582"/>
        <a:ext cx="1846190" cy="1458798"/>
      </dsp:txXfrm>
    </dsp:sp>
    <dsp:sp modelId="{D63F7CDE-3A1B-4E13-B7D5-724BB09D8BF0}">
      <dsp:nvSpPr>
        <dsp:cNvPr id="0" name=""/>
        <dsp:cNvSpPr/>
      </dsp:nvSpPr>
      <dsp:spPr>
        <a:xfrm rot="19500000">
          <a:off x="4238978" y="2261568"/>
          <a:ext cx="1817556" cy="58108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CC1D7-D848-4CF9-9C00-AFB91E57182A}">
      <dsp:nvSpPr>
        <dsp:cNvPr id="0" name=""/>
        <dsp:cNvSpPr/>
      </dsp:nvSpPr>
      <dsp:spPr>
        <a:xfrm>
          <a:off x="4923704" y="1256074"/>
          <a:ext cx="1936960" cy="15495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err="1" smtClean="0"/>
            <a:t>JQuery</a:t>
          </a:r>
          <a:endParaRPr lang="zh-TW" altLang="en-US" sz="2100" kern="1200" dirty="0"/>
        </a:p>
      </dsp:txBody>
      <dsp:txXfrm>
        <a:off x="4969089" y="1301459"/>
        <a:ext cx="1846190" cy="14587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85C95-E65F-4650-A2EC-921B555C8C57}">
      <dsp:nvSpPr>
        <dsp:cNvPr id="0" name=""/>
        <dsp:cNvSpPr/>
      </dsp:nvSpPr>
      <dsp:spPr>
        <a:xfrm>
          <a:off x="0" y="348886"/>
          <a:ext cx="4673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FF903-15C2-41F8-AB18-9F64E9011A40}">
      <dsp:nvSpPr>
        <dsp:cNvPr id="0" name=""/>
        <dsp:cNvSpPr/>
      </dsp:nvSpPr>
      <dsp:spPr>
        <a:xfrm>
          <a:off x="233680" y="24166"/>
          <a:ext cx="32715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656" tIns="0" rIns="12365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查看最新消息</a:t>
          </a:r>
          <a:endParaRPr lang="zh-TW" altLang="en-US" sz="2200" kern="1200" dirty="0"/>
        </a:p>
      </dsp:txBody>
      <dsp:txXfrm>
        <a:off x="265383" y="55869"/>
        <a:ext cx="3208114" cy="586034"/>
      </dsp:txXfrm>
    </dsp:sp>
    <dsp:sp modelId="{BCD2FAA2-4845-46C5-B1DA-EB8EBB4A0648}">
      <dsp:nvSpPr>
        <dsp:cNvPr id="0" name=""/>
        <dsp:cNvSpPr/>
      </dsp:nvSpPr>
      <dsp:spPr>
        <a:xfrm>
          <a:off x="0" y="1346806"/>
          <a:ext cx="4673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D2E8B-E1BD-41AC-ACDD-3F9D1B8B912B}">
      <dsp:nvSpPr>
        <dsp:cNvPr id="0" name=""/>
        <dsp:cNvSpPr/>
      </dsp:nvSpPr>
      <dsp:spPr>
        <a:xfrm>
          <a:off x="272239" y="1022086"/>
          <a:ext cx="32715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656" tIns="0" rIns="12365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客運訂票</a:t>
          </a:r>
          <a:endParaRPr lang="zh-TW" altLang="en-US" sz="2200" kern="1200" dirty="0"/>
        </a:p>
      </dsp:txBody>
      <dsp:txXfrm>
        <a:off x="303942" y="1053789"/>
        <a:ext cx="3208114" cy="586034"/>
      </dsp:txXfrm>
    </dsp:sp>
    <dsp:sp modelId="{57051FCE-93C4-4E89-8BAA-99EF28E0E705}">
      <dsp:nvSpPr>
        <dsp:cNvPr id="0" name=""/>
        <dsp:cNvSpPr/>
      </dsp:nvSpPr>
      <dsp:spPr>
        <a:xfrm>
          <a:off x="0" y="2344726"/>
          <a:ext cx="4673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6AAEC-E04D-46D1-9D5D-16426BD56E14}">
      <dsp:nvSpPr>
        <dsp:cNvPr id="0" name=""/>
        <dsp:cNvSpPr/>
      </dsp:nvSpPr>
      <dsp:spPr>
        <a:xfrm>
          <a:off x="233680" y="2020006"/>
          <a:ext cx="32715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656" tIns="0" rIns="12365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查詢時刻及剩餘座位</a:t>
          </a:r>
          <a:endParaRPr lang="zh-TW" altLang="en-US" sz="2200" kern="1200" dirty="0"/>
        </a:p>
      </dsp:txBody>
      <dsp:txXfrm>
        <a:off x="265383" y="2051709"/>
        <a:ext cx="3208114" cy="586034"/>
      </dsp:txXfrm>
    </dsp:sp>
    <dsp:sp modelId="{D34A3507-D307-4E3A-A9B2-8F33392EBC07}">
      <dsp:nvSpPr>
        <dsp:cNvPr id="0" name=""/>
        <dsp:cNvSpPr/>
      </dsp:nvSpPr>
      <dsp:spPr>
        <a:xfrm>
          <a:off x="0" y="3342646"/>
          <a:ext cx="4673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B2C87-48FA-499A-AADA-4997AA1D681A}">
      <dsp:nvSpPr>
        <dsp:cNvPr id="0" name=""/>
        <dsp:cNvSpPr/>
      </dsp:nvSpPr>
      <dsp:spPr>
        <a:xfrm>
          <a:off x="233680" y="3017926"/>
          <a:ext cx="32715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656" tIns="0" rIns="12365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我的票卷查詢</a:t>
          </a:r>
          <a:endParaRPr lang="zh-TW" altLang="en-US" sz="2200" kern="1200" dirty="0"/>
        </a:p>
      </dsp:txBody>
      <dsp:txXfrm>
        <a:off x="265383" y="3049629"/>
        <a:ext cx="3208114" cy="586034"/>
      </dsp:txXfrm>
    </dsp:sp>
    <dsp:sp modelId="{3FF95326-5D84-4FEF-8185-F07461855752}">
      <dsp:nvSpPr>
        <dsp:cNvPr id="0" name=""/>
        <dsp:cNvSpPr/>
      </dsp:nvSpPr>
      <dsp:spPr>
        <a:xfrm>
          <a:off x="0" y="4340566"/>
          <a:ext cx="4673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27BFA-FCF4-426D-9322-416753A32F0C}">
      <dsp:nvSpPr>
        <dsp:cNvPr id="0" name=""/>
        <dsp:cNvSpPr/>
      </dsp:nvSpPr>
      <dsp:spPr>
        <a:xfrm>
          <a:off x="233680" y="4015846"/>
          <a:ext cx="32715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656" tIns="0" rIns="12365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取消訂票</a:t>
          </a:r>
          <a:endParaRPr lang="zh-TW" altLang="en-US" sz="2200" kern="1200" dirty="0"/>
        </a:p>
      </dsp:txBody>
      <dsp:txXfrm>
        <a:off x="265383" y="4047549"/>
        <a:ext cx="3208114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2FAA2-4845-46C5-B1DA-EB8EBB4A0648}">
      <dsp:nvSpPr>
        <dsp:cNvPr id="0" name=""/>
        <dsp:cNvSpPr/>
      </dsp:nvSpPr>
      <dsp:spPr>
        <a:xfrm>
          <a:off x="0" y="348886"/>
          <a:ext cx="4673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D2E8B-E1BD-41AC-ACDD-3F9D1B8B912B}">
      <dsp:nvSpPr>
        <dsp:cNvPr id="0" name=""/>
        <dsp:cNvSpPr/>
      </dsp:nvSpPr>
      <dsp:spPr>
        <a:xfrm>
          <a:off x="272239" y="24166"/>
          <a:ext cx="32715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656" tIns="0" rIns="12365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客運班次及車次管理</a:t>
          </a:r>
          <a:endParaRPr lang="zh-TW" altLang="en-US" sz="2200" kern="1200" dirty="0"/>
        </a:p>
      </dsp:txBody>
      <dsp:txXfrm>
        <a:off x="303942" y="55869"/>
        <a:ext cx="3208114" cy="586034"/>
      </dsp:txXfrm>
    </dsp:sp>
    <dsp:sp modelId="{57051FCE-93C4-4E89-8BAA-99EF28E0E705}">
      <dsp:nvSpPr>
        <dsp:cNvPr id="0" name=""/>
        <dsp:cNvSpPr/>
      </dsp:nvSpPr>
      <dsp:spPr>
        <a:xfrm>
          <a:off x="0" y="1346806"/>
          <a:ext cx="4673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6AAEC-E04D-46D1-9D5D-16426BD56E14}">
      <dsp:nvSpPr>
        <dsp:cNvPr id="0" name=""/>
        <dsp:cNvSpPr/>
      </dsp:nvSpPr>
      <dsp:spPr>
        <a:xfrm>
          <a:off x="233680" y="1022086"/>
          <a:ext cx="32715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656" tIns="0" rIns="12365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售出票劵管理</a:t>
          </a:r>
          <a:endParaRPr lang="zh-TW" altLang="en-US" sz="2200" kern="1200" dirty="0"/>
        </a:p>
      </dsp:txBody>
      <dsp:txXfrm>
        <a:off x="265383" y="1053789"/>
        <a:ext cx="3208114" cy="586034"/>
      </dsp:txXfrm>
    </dsp:sp>
    <dsp:sp modelId="{D34A3507-D307-4E3A-A9B2-8F33392EBC07}">
      <dsp:nvSpPr>
        <dsp:cNvPr id="0" name=""/>
        <dsp:cNvSpPr/>
      </dsp:nvSpPr>
      <dsp:spPr>
        <a:xfrm>
          <a:off x="0" y="2344726"/>
          <a:ext cx="4673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B2C87-48FA-499A-AADA-4997AA1D681A}">
      <dsp:nvSpPr>
        <dsp:cNvPr id="0" name=""/>
        <dsp:cNvSpPr/>
      </dsp:nvSpPr>
      <dsp:spPr>
        <a:xfrm>
          <a:off x="233680" y="2020006"/>
          <a:ext cx="32715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656" tIns="0" rIns="12365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售出票卷查詢</a:t>
          </a:r>
          <a:endParaRPr lang="zh-TW" altLang="en-US" sz="2200" kern="1200" dirty="0"/>
        </a:p>
      </dsp:txBody>
      <dsp:txXfrm>
        <a:off x="265383" y="2051709"/>
        <a:ext cx="3208114" cy="586034"/>
      </dsp:txXfrm>
    </dsp:sp>
    <dsp:sp modelId="{3FF95326-5D84-4FEF-8185-F07461855752}">
      <dsp:nvSpPr>
        <dsp:cNvPr id="0" name=""/>
        <dsp:cNvSpPr/>
      </dsp:nvSpPr>
      <dsp:spPr>
        <a:xfrm>
          <a:off x="0" y="3342646"/>
          <a:ext cx="4673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27BFA-FCF4-426D-9322-416753A32F0C}">
      <dsp:nvSpPr>
        <dsp:cNvPr id="0" name=""/>
        <dsp:cNvSpPr/>
      </dsp:nvSpPr>
      <dsp:spPr>
        <a:xfrm>
          <a:off x="233680" y="3017926"/>
          <a:ext cx="32715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656" tIns="0" rIns="12365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最新消息管理</a:t>
          </a:r>
          <a:endParaRPr lang="zh-TW" altLang="en-US" sz="2200" kern="1200" dirty="0"/>
        </a:p>
      </dsp:txBody>
      <dsp:txXfrm>
        <a:off x="265383" y="3049629"/>
        <a:ext cx="3208114" cy="586034"/>
      </dsp:txXfrm>
    </dsp:sp>
    <dsp:sp modelId="{91338A76-438C-473C-A050-A4C6098F2C7F}">
      <dsp:nvSpPr>
        <dsp:cNvPr id="0" name=""/>
        <dsp:cNvSpPr/>
      </dsp:nvSpPr>
      <dsp:spPr>
        <a:xfrm>
          <a:off x="0" y="4340566"/>
          <a:ext cx="4673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6D8BE-B86A-47BF-91CF-7F80D832BE0A}">
      <dsp:nvSpPr>
        <dsp:cNvPr id="0" name=""/>
        <dsp:cNvSpPr/>
      </dsp:nvSpPr>
      <dsp:spPr>
        <a:xfrm>
          <a:off x="233680" y="4015846"/>
          <a:ext cx="32715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656" tIns="0" rIns="12365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登入及權限</a:t>
          </a:r>
          <a:endParaRPr lang="zh-TW" altLang="en-US" sz="2200" kern="1200" dirty="0"/>
        </a:p>
      </dsp:txBody>
      <dsp:txXfrm>
        <a:off x="265383" y="4047549"/>
        <a:ext cx="3208114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85C95-E65F-4650-A2EC-921B555C8C57}">
      <dsp:nvSpPr>
        <dsp:cNvPr id="0" name=""/>
        <dsp:cNvSpPr/>
      </dsp:nvSpPr>
      <dsp:spPr>
        <a:xfrm>
          <a:off x="0" y="348886"/>
          <a:ext cx="4673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FF903-15C2-41F8-AB18-9F64E9011A40}">
      <dsp:nvSpPr>
        <dsp:cNvPr id="0" name=""/>
        <dsp:cNvSpPr/>
      </dsp:nvSpPr>
      <dsp:spPr>
        <a:xfrm>
          <a:off x="233680" y="24166"/>
          <a:ext cx="32715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656" tIns="0" rIns="12365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查看最新消息</a:t>
          </a:r>
          <a:endParaRPr lang="zh-TW" altLang="en-US" sz="2200" kern="1200" dirty="0"/>
        </a:p>
      </dsp:txBody>
      <dsp:txXfrm>
        <a:off x="265383" y="55869"/>
        <a:ext cx="3208114" cy="586034"/>
      </dsp:txXfrm>
    </dsp:sp>
    <dsp:sp modelId="{BCD2FAA2-4845-46C5-B1DA-EB8EBB4A0648}">
      <dsp:nvSpPr>
        <dsp:cNvPr id="0" name=""/>
        <dsp:cNvSpPr/>
      </dsp:nvSpPr>
      <dsp:spPr>
        <a:xfrm>
          <a:off x="0" y="1346806"/>
          <a:ext cx="4673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D2E8B-E1BD-41AC-ACDD-3F9D1B8B912B}">
      <dsp:nvSpPr>
        <dsp:cNvPr id="0" name=""/>
        <dsp:cNvSpPr/>
      </dsp:nvSpPr>
      <dsp:spPr>
        <a:xfrm>
          <a:off x="272239" y="1022086"/>
          <a:ext cx="32715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656" tIns="0" rIns="12365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客運訂票</a:t>
          </a:r>
          <a:endParaRPr lang="zh-TW" altLang="en-US" sz="2200" kern="1200" dirty="0"/>
        </a:p>
      </dsp:txBody>
      <dsp:txXfrm>
        <a:off x="303942" y="1053789"/>
        <a:ext cx="3208114" cy="586034"/>
      </dsp:txXfrm>
    </dsp:sp>
    <dsp:sp modelId="{57051FCE-93C4-4E89-8BAA-99EF28E0E705}">
      <dsp:nvSpPr>
        <dsp:cNvPr id="0" name=""/>
        <dsp:cNvSpPr/>
      </dsp:nvSpPr>
      <dsp:spPr>
        <a:xfrm>
          <a:off x="0" y="2344726"/>
          <a:ext cx="4673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6AAEC-E04D-46D1-9D5D-16426BD56E14}">
      <dsp:nvSpPr>
        <dsp:cNvPr id="0" name=""/>
        <dsp:cNvSpPr/>
      </dsp:nvSpPr>
      <dsp:spPr>
        <a:xfrm>
          <a:off x="233680" y="2020006"/>
          <a:ext cx="32715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656" tIns="0" rIns="12365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查詢時刻及剩餘座位</a:t>
          </a:r>
          <a:endParaRPr lang="zh-TW" altLang="en-US" sz="2200" kern="1200" dirty="0"/>
        </a:p>
      </dsp:txBody>
      <dsp:txXfrm>
        <a:off x="265383" y="2051709"/>
        <a:ext cx="3208114" cy="586034"/>
      </dsp:txXfrm>
    </dsp:sp>
    <dsp:sp modelId="{D34A3507-D307-4E3A-A9B2-8F33392EBC07}">
      <dsp:nvSpPr>
        <dsp:cNvPr id="0" name=""/>
        <dsp:cNvSpPr/>
      </dsp:nvSpPr>
      <dsp:spPr>
        <a:xfrm>
          <a:off x="0" y="3342646"/>
          <a:ext cx="4673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B2C87-48FA-499A-AADA-4997AA1D681A}">
      <dsp:nvSpPr>
        <dsp:cNvPr id="0" name=""/>
        <dsp:cNvSpPr/>
      </dsp:nvSpPr>
      <dsp:spPr>
        <a:xfrm>
          <a:off x="233680" y="3017926"/>
          <a:ext cx="32715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656" tIns="0" rIns="12365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我的票卷查詢</a:t>
          </a:r>
          <a:endParaRPr lang="zh-TW" altLang="en-US" sz="2200" kern="1200" dirty="0"/>
        </a:p>
      </dsp:txBody>
      <dsp:txXfrm>
        <a:off x="265383" y="3049629"/>
        <a:ext cx="3208114" cy="586034"/>
      </dsp:txXfrm>
    </dsp:sp>
    <dsp:sp modelId="{3FF95326-5D84-4FEF-8185-F07461855752}">
      <dsp:nvSpPr>
        <dsp:cNvPr id="0" name=""/>
        <dsp:cNvSpPr/>
      </dsp:nvSpPr>
      <dsp:spPr>
        <a:xfrm>
          <a:off x="0" y="4340566"/>
          <a:ext cx="4673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27BFA-FCF4-426D-9322-416753A32F0C}">
      <dsp:nvSpPr>
        <dsp:cNvPr id="0" name=""/>
        <dsp:cNvSpPr/>
      </dsp:nvSpPr>
      <dsp:spPr>
        <a:xfrm>
          <a:off x="233680" y="4015846"/>
          <a:ext cx="32715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656" tIns="0" rIns="12365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取消訂票</a:t>
          </a:r>
          <a:endParaRPr lang="zh-TW" altLang="en-US" sz="2200" kern="1200" dirty="0"/>
        </a:p>
      </dsp:txBody>
      <dsp:txXfrm>
        <a:off x="265383" y="4047549"/>
        <a:ext cx="3208114" cy="5860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2FAA2-4845-46C5-B1DA-EB8EBB4A0648}">
      <dsp:nvSpPr>
        <dsp:cNvPr id="0" name=""/>
        <dsp:cNvSpPr/>
      </dsp:nvSpPr>
      <dsp:spPr>
        <a:xfrm>
          <a:off x="0" y="348886"/>
          <a:ext cx="4673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D2E8B-E1BD-41AC-ACDD-3F9D1B8B912B}">
      <dsp:nvSpPr>
        <dsp:cNvPr id="0" name=""/>
        <dsp:cNvSpPr/>
      </dsp:nvSpPr>
      <dsp:spPr>
        <a:xfrm>
          <a:off x="272239" y="24166"/>
          <a:ext cx="32715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656" tIns="0" rIns="12365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客運班次及車次管理</a:t>
          </a:r>
          <a:endParaRPr lang="zh-TW" altLang="en-US" sz="2200" kern="1200" dirty="0"/>
        </a:p>
      </dsp:txBody>
      <dsp:txXfrm>
        <a:off x="303942" y="55869"/>
        <a:ext cx="3208114" cy="586034"/>
      </dsp:txXfrm>
    </dsp:sp>
    <dsp:sp modelId="{57051FCE-93C4-4E89-8BAA-99EF28E0E705}">
      <dsp:nvSpPr>
        <dsp:cNvPr id="0" name=""/>
        <dsp:cNvSpPr/>
      </dsp:nvSpPr>
      <dsp:spPr>
        <a:xfrm>
          <a:off x="0" y="1346806"/>
          <a:ext cx="4673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6AAEC-E04D-46D1-9D5D-16426BD56E14}">
      <dsp:nvSpPr>
        <dsp:cNvPr id="0" name=""/>
        <dsp:cNvSpPr/>
      </dsp:nvSpPr>
      <dsp:spPr>
        <a:xfrm>
          <a:off x="233680" y="1022086"/>
          <a:ext cx="32715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656" tIns="0" rIns="12365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售出票劵管理</a:t>
          </a:r>
          <a:endParaRPr lang="zh-TW" altLang="en-US" sz="2200" kern="1200" dirty="0"/>
        </a:p>
      </dsp:txBody>
      <dsp:txXfrm>
        <a:off x="265383" y="1053789"/>
        <a:ext cx="3208114" cy="586034"/>
      </dsp:txXfrm>
    </dsp:sp>
    <dsp:sp modelId="{D34A3507-D307-4E3A-A9B2-8F33392EBC07}">
      <dsp:nvSpPr>
        <dsp:cNvPr id="0" name=""/>
        <dsp:cNvSpPr/>
      </dsp:nvSpPr>
      <dsp:spPr>
        <a:xfrm>
          <a:off x="0" y="2344726"/>
          <a:ext cx="4673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B2C87-48FA-499A-AADA-4997AA1D681A}">
      <dsp:nvSpPr>
        <dsp:cNvPr id="0" name=""/>
        <dsp:cNvSpPr/>
      </dsp:nvSpPr>
      <dsp:spPr>
        <a:xfrm>
          <a:off x="233680" y="2020006"/>
          <a:ext cx="32715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656" tIns="0" rIns="12365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售出票卷查詢</a:t>
          </a:r>
          <a:endParaRPr lang="zh-TW" altLang="en-US" sz="2200" kern="1200" dirty="0"/>
        </a:p>
      </dsp:txBody>
      <dsp:txXfrm>
        <a:off x="265383" y="2051709"/>
        <a:ext cx="3208114" cy="586034"/>
      </dsp:txXfrm>
    </dsp:sp>
    <dsp:sp modelId="{3FF95326-5D84-4FEF-8185-F07461855752}">
      <dsp:nvSpPr>
        <dsp:cNvPr id="0" name=""/>
        <dsp:cNvSpPr/>
      </dsp:nvSpPr>
      <dsp:spPr>
        <a:xfrm>
          <a:off x="0" y="3342646"/>
          <a:ext cx="4673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27BFA-FCF4-426D-9322-416753A32F0C}">
      <dsp:nvSpPr>
        <dsp:cNvPr id="0" name=""/>
        <dsp:cNvSpPr/>
      </dsp:nvSpPr>
      <dsp:spPr>
        <a:xfrm>
          <a:off x="233680" y="3017926"/>
          <a:ext cx="32715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656" tIns="0" rIns="12365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最新消息管理</a:t>
          </a:r>
          <a:endParaRPr lang="zh-TW" altLang="en-US" sz="2200" kern="1200" dirty="0"/>
        </a:p>
      </dsp:txBody>
      <dsp:txXfrm>
        <a:off x="265383" y="3049629"/>
        <a:ext cx="3208114" cy="586034"/>
      </dsp:txXfrm>
    </dsp:sp>
    <dsp:sp modelId="{91338A76-438C-473C-A050-A4C6098F2C7F}">
      <dsp:nvSpPr>
        <dsp:cNvPr id="0" name=""/>
        <dsp:cNvSpPr/>
      </dsp:nvSpPr>
      <dsp:spPr>
        <a:xfrm>
          <a:off x="0" y="4340566"/>
          <a:ext cx="4673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6D8BE-B86A-47BF-91CF-7F80D832BE0A}">
      <dsp:nvSpPr>
        <dsp:cNvPr id="0" name=""/>
        <dsp:cNvSpPr/>
      </dsp:nvSpPr>
      <dsp:spPr>
        <a:xfrm>
          <a:off x="233680" y="4015846"/>
          <a:ext cx="32715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656" tIns="0" rIns="12365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登入及權限</a:t>
          </a:r>
          <a:endParaRPr lang="zh-TW" altLang="en-US" sz="2200" kern="1200" dirty="0"/>
        </a:p>
      </dsp:txBody>
      <dsp:txXfrm>
        <a:off x="265383" y="4047549"/>
        <a:ext cx="320811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ab-sera-chen.c9users.io/cyBusAdmin/index.php/Admin/Index/index" TargetMode="External"/><Relationship Id="rId2" Type="http://schemas.openxmlformats.org/officeDocument/2006/relationships/hyperlink" Target="https://lab-sera-chen.c9users.io/cyBus/Index.ph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客運訂票系統</a:t>
            </a:r>
            <a:r>
              <a:rPr lang="en-US" altLang="zh-TW" sz="6000" dirty="0" smtClean="0"/>
              <a:t>-</a:t>
            </a:r>
            <a:r>
              <a:rPr lang="en-US" altLang="zh-TW" sz="6000" dirty="0" err="1" smtClean="0"/>
              <a:t>cyBus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訓練發展部 新秀聯盟 </a:t>
            </a:r>
            <a:r>
              <a:rPr lang="en-US" altLang="zh-TW" dirty="0" smtClean="0"/>
              <a:t>-Sera</a:t>
            </a:r>
            <a:endParaRPr lang="zh-TW" altLang="en-US" dirty="0"/>
          </a:p>
        </p:txBody>
      </p:sp>
      <p:pic>
        <p:nvPicPr>
          <p:cNvPr id="1026" name="Picture 2" descr="C:\Users\sera_chen\Desktop\bu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84" y="363415"/>
            <a:ext cx="5768068" cy="432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92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463778540"/>
              </p:ext>
            </p:extLst>
          </p:nvPr>
        </p:nvGraphicFramePr>
        <p:xfrm>
          <a:off x="138805" y="1944710"/>
          <a:ext cx="6957453" cy="5138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資料庫圖表 9"/>
          <p:cNvGraphicFramePr/>
          <p:nvPr>
            <p:extLst>
              <p:ext uri="{D42A27DB-BD31-4B8C-83A1-F6EECF244321}">
                <p14:modId xmlns:p14="http://schemas.microsoft.com/office/powerpoint/2010/main" val="4180729423"/>
              </p:ext>
            </p:extLst>
          </p:nvPr>
        </p:nvGraphicFramePr>
        <p:xfrm>
          <a:off x="5228822" y="115909"/>
          <a:ext cx="6963178" cy="4739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矩形 13"/>
          <p:cNvSpPr/>
          <p:nvPr/>
        </p:nvSpPr>
        <p:spPr>
          <a:xfrm>
            <a:off x="754695" y="510999"/>
            <a:ext cx="2980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開發語言</a:t>
            </a:r>
            <a:endParaRPr lang="zh-TW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92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1752891565"/>
              </p:ext>
            </p:extLst>
          </p:nvPr>
        </p:nvGraphicFramePr>
        <p:xfrm>
          <a:off x="754184" y="1383323"/>
          <a:ext cx="4673600" cy="491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1857665881"/>
              </p:ext>
            </p:extLst>
          </p:nvPr>
        </p:nvGraphicFramePr>
        <p:xfrm>
          <a:off x="6416432" y="1430215"/>
          <a:ext cx="4673600" cy="491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矩形 5"/>
          <p:cNvSpPr/>
          <p:nvPr/>
        </p:nvSpPr>
        <p:spPr>
          <a:xfrm>
            <a:off x="1488129" y="382046"/>
            <a:ext cx="28264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前端</a:t>
            </a:r>
            <a:r>
              <a:rPr lang="zh-TW" altLang="en-US" sz="4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功能</a:t>
            </a:r>
            <a:endParaRPr lang="zh-TW" alt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62806" y="382046"/>
            <a:ext cx="28264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後端</a:t>
            </a:r>
            <a:r>
              <a:rPr lang="zh-TW" altLang="en-US" sz="4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功能</a:t>
            </a:r>
            <a:endParaRPr lang="zh-TW" alt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559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10094" y="382046"/>
            <a:ext cx="1582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前端</a:t>
            </a:r>
            <a:endParaRPr lang="zh-TW" alt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839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0894" y="639954"/>
            <a:ext cx="1582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後端</a:t>
            </a:r>
            <a:endParaRPr lang="zh-TW" alt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839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329768014"/>
              </p:ext>
            </p:extLst>
          </p:nvPr>
        </p:nvGraphicFramePr>
        <p:xfrm>
          <a:off x="754184" y="1383323"/>
          <a:ext cx="4673600" cy="491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827961118"/>
              </p:ext>
            </p:extLst>
          </p:nvPr>
        </p:nvGraphicFramePr>
        <p:xfrm>
          <a:off x="6416432" y="1430215"/>
          <a:ext cx="4673600" cy="491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矩形 5"/>
          <p:cNvSpPr/>
          <p:nvPr/>
        </p:nvSpPr>
        <p:spPr>
          <a:xfrm>
            <a:off x="1488129" y="382046"/>
            <a:ext cx="28264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前端</a:t>
            </a:r>
            <a:r>
              <a:rPr lang="zh-TW" altLang="en-US" sz="4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功能</a:t>
            </a:r>
            <a:endParaRPr lang="zh-TW" alt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62806" y="382046"/>
            <a:ext cx="28264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後端</a:t>
            </a:r>
            <a:r>
              <a:rPr lang="zh-TW" altLang="en-US" sz="4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功能</a:t>
            </a:r>
            <a:endParaRPr lang="zh-TW" alt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839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34982" y="1530558"/>
            <a:ext cx="3558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前端</a:t>
            </a:r>
            <a:r>
              <a:rPr lang="en-US" altLang="zh-TW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DEMO</a:t>
            </a:r>
            <a:endParaRPr lang="zh-TW" alt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3185" y="3629338"/>
            <a:ext cx="33425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後端</a:t>
            </a:r>
            <a:r>
              <a:rPr lang="en-US" altLang="zh-TW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DEMO</a:t>
            </a:r>
            <a:endParaRPr lang="zh-TW" alt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818183" y="1807557"/>
            <a:ext cx="623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2"/>
              </a:rPr>
              <a:t>https://lab-sera-chen.c9users.io/cyBus/Index.php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818183" y="3749120"/>
            <a:ext cx="665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https://lab-sera-chen.c9users.io/cyBusAdmin/index.php/Admin/Index/index#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10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626</TotalTime>
  <Words>131</Words>
  <Application>Microsoft Office PowerPoint</Application>
  <PresentationFormat>自訂</PresentationFormat>
  <Paragraphs>43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深度</vt:lpstr>
      <vt:lpstr>客運訂票系統-cyBus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客運訂票系統-cyBus</dc:title>
  <dc:creator>陳雅靜</dc:creator>
  <cp:lastModifiedBy>Windows 使用者</cp:lastModifiedBy>
  <cp:revision>14</cp:revision>
  <dcterms:created xsi:type="dcterms:W3CDTF">2016-07-20T15:27:03Z</dcterms:created>
  <dcterms:modified xsi:type="dcterms:W3CDTF">2016-07-21T10:03:14Z</dcterms:modified>
</cp:coreProperties>
</file>