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1" r:id="rId7"/>
    <p:sldId id="263" r:id="rId8"/>
    <p:sldId id="264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雅靜" initials="陳雅靜" lastIdx="1" clrIdx="0">
    <p:extLst>
      <p:ext uri="{19B8F6BF-5375-455C-9EA6-DF929625EA0E}">
        <p15:presenceInfo xmlns:p15="http://schemas.microsoft.com/office/powerpoint/2012/main" userId="4922520d3b32d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8EBAC-717D-44D1-9CC0-48EEC696281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ECB9113-CC4C-418A-98C9-D6F56BDE2864}">
      <dgm:prSet phldrT="[文字]"/>
      <dgm:spPr/>
      <dgm:t>
        <a:bodyPr/>
        <a:lstStyle/>
        <a:p>
          <a:r>
            <a:rPr lang="zh-TW" altLang="en-US" dirty="0" smtClean="0"/>
            <a:t>前台</a:t>
          </a:r>
          <a:r>
            <a:rPr lang="en-US" altLang="zh-TW" dirty="0" smtClean="0"/>
            <a:t>-</a:t>
          </a:r>
          <a:r>
            <a:rPr lang="zh-TW" altLang="en-US" dirty="0" smtClean="0"/>
            <a:t>訂票系統</a:t>
          </a:r>
          <a:endParaRPr lang="zh-TW" altLang="en-US" dirty="0"/>
        </a:p>
      </dgm:t>
    </dgm:pt>
    <dgm:pt modelId="{4E82C9D0-DC38-46F7-909A-16C2F4933B8F}" type="par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9AB612F1-B1C6-4852-BB8D-27951F3CC457}" type="sibTrans" cxnId="{03690254-C64F-47B4-9B75-ADDEDDAE7D60}">
      <dgm:prSet/>
      <dgm:spPr/>
      <dgm:t>
        <a:bodyPr/>
        <a:lstStyle/>
        <a:p>
          <a:endParaRPr lang="zh-TW" altLang="en-US"/>
        </a:p>
      </dgm:t>
    </dgm:pt>
    <dgm:pt modelId="{54A54395-19B1-4225-8229-E648237590FC}">
      <dgm:prSet phldrT="[文字]"/>
      <dgm:spPr/>
      <dgm:t>
        <a:bodyPr/>
        <a:lstStyle/>
        <a:p>
          <a:r>
            <a:rPr lang="en-US" altLang="zh-TW" dirty="0" smtClean="0"/>
            <a:t>HTML5</a:t>
          </a:r>
          <a:endParaRPr lang="zh-TW" altLang="en-US" dirty="0"/>
        </a:p>
      </dgm:t>
    </dgm:pt>
    <dgm:pt modelId="{CFD94AAB-3DCF-4B5E-B89C-2ABBEA4C844C}" type="par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4FDFD028-FDB4-4FD8-8569-C278EAC78AAB}" type="sibTrans" cxnId="{08C6C202-8F0E-4284-84C8-2D8D8A7662C5}">
      <dgm:prSet/>
      <dgm:spPr/>
      <dgm:t>
        <a:bodyPr/>
        <a:lstStyle/>
        <a:p>
          <a:endParaRPr lang="zh-TW" altLang="en-US"/>
        </a:p>
      </dgm:t>
    </dgm:pt>
    <dgm:pt modelId="{A1DFE28B-99B0-4E80-9C02-83AEDD9D2FB1}">
      <dgm:prSet phldrT="[文字]"/>
      <dgm:spPr/>
      <dgm:t>
        <a:bodyPr/>
        <a:lstStyle/>
        <a:p>
          <a:r>
            <a:rPr lang="en-US" altLang="zh-TW" dirty="0" smtClean="0"/>
            <a:t>CSS</a:t>
          </a:r>
          <a:endParaRPr lang="zh-TW" altLang="en-US" dirty="0"/>
        </a:p>
      </dgm:t>
    </dgm:pt>
    <dgm:pt modelId="{55A01559-2493-4EDC-B9EF-605A5129FB93}" type="par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B3347155-ECD8-49F2-961C-CB168733817F}" type="sibTrans" cxnId="{862E3D7C-21DA-4284-9A0C-BF5B516F12A8}">
      <dgm:prSet/>
      <dgm:spPr/>
      <dgm:t>
        <a:bodyPr/>
        <a:lstStyle/>
        <a:p>
          <a:endParaRPr lang="zh-TW" altLang="en-US"/>
        </a:p>
      </dgm:t>
    </dgm:pt>
    <dgm:pt modelId="{9506D258-A404-4816-9A64-D08CB1ED6BF4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4A2EFAC3-1F3D-431C-A166-B76D9841C5DF}" type="par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73BE8C7D-DFFA-4F62-BDB8-9E41BE5B0A98}" type="sibTrans" cxnId="{33B55A6B-1FAD-483A-8CBA-D7987035FDEA}">
      <dgm:prSet/>
      <dgm:spPr/>
      <dgm:t>
        <a:bodyPr/>
        <a:lstStyle/>
        <a:p>
          <a:endParaRPr lang="zh-TW" altLang="en-US"/>
        </a:p>
      </dgm:t>
    </dgm:pt>
    <dgm:pt modelId="{C91C2427-7060-4659-A1D5-48FA683BC3D4}">
      <dgm:prSet phldrT="[文字]"/>
      <dgm:spPr/>
      <dgm:t>
        <a:bodyPr/>
        <a:lstStyle/>
        <a:p>
          <a:r>
            <a:rPr lang="en-US" altLang="zh-TW" dirty="0" smtClean="0"/>
            <a:t>PHP</a:t>
          </a:r>
          <a:endParaRPr lang="zh-TW" altLang="en-US" dirty="0"/>
        </a:p>
      </dgm:t>
    </dgm:pt>
    <dgm:pt modelId="{DA9143C1-9690-478F-875E-B7C2CC82FAA3}" type="par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ED6BACA6-80F4-42F0-8A45-00A0F635D42F}" type="sibTrans" cxnId="{1357032A-2F3A-40B1-9B17-6EEE400339D0}">
      <dgm:prSet/>
      <dgm:spPr/>
      <dgm:t>
        <a:bodyPr/>
        <a:lstStyle/>
        <a:p>
          <a:endParaRPr lang="zh-TW" altLang="en-US"/>
        </a:p>
      </dgm:t>
    </dgm:pt>
    <dgm:pt modelId="{CCA566E7-4195-41DD-9C64-797C84BC52C4}">
      <dgm:prSet phldrT="[文字]"/>
      <dgm:spPr/>
      <dgm:t>
        <a:bodyPr/>
        <a:lstStyle/>
        <a:p>
          <a:r>
            <a:rPr lang="en-US" altLang="zh-TW" dirty="0" smtClean="0"/>
            <a:t>Bootstrap</a:t>
          </a:r>
          <a:endParaRPr lang="zh-TW" altLang="en-US" dirty="0"/>
        </a:p>
      </dgm:t>
    </dgm:pt>
    <dgm:pt modelId="{15A87E83-17D0-4D19-B74D-5826C1EA65B6}" type="par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DA2A848A-EC58-4A0D-A39B-8B6840A2AEE1}" type="sibTrans" cxnId="{633481B0-4ED3-4465-B83B-702DFF520E96}">
      <dgm:prSet/>
      <dgm:spPr/>
      <dgm:t>
        <a:bodyPr/>
        <a:lstStyle/>
        <a:p>
          <a:endParaRPr lang="zh-TW" altLang="en-US"/>
        </a:p>
      </dgm:t>
    </dgm:pt>
    <dgm:pt modelId="{373E5FFC-8AAA-4B9A-828A-7349CDB6A0E9}" type="pres">
      <dgm:prSet presAssocID="{F0A8EBAC-717D-44D1-9CC0-48EEC696281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A71578B-BD92-42D0-B855-EBF3367F97BE}" type="pres">
      <dgm:prSet presAssocID="{4ECB9113-CC4C-418A-98C9-D6F56BDE2864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F15F2F6E-F0DA-45A6-B814-CF6507412018}" type="pres">
      <dgm:prSet presAssocID="{CFD94AAB-3DCF-4B5E-B89C-2ABBEA4C844C}" presName="parTrans" presStyleLbl="bgSibTrans2D1" presStyleIdx="0" presStyleCnt="5"/>
      <dgm:spPr/>
      <dgm:t>
        <a:bodyPr/>
        <a:lstStyle/>
        <a:p>
          <a:endParaRPr lang="zh-TW" altLang="en-US"/>
        </a:p>
      </dgm:t>
    </dgm:pt>
    <dgm:pt modelId="{0309881B-DBE1-42E8-96E6-5A3170D209C8}" type="pres">
      <dgm:prSet presAssocID="{54A54395-19B1-4225-8229-E648237590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0F447B-F658-4F8D-AC41-752280BD0353}" type="pres">
      <dgm:prSet presAssocID="{55A01559-2493-4EDC-B9EF-605A5129FB93}" presName="parTrans" presStyleLbl="bgSibTrans2D1" presStyleIdx="1" presStyleCnt="5"/>
      <dgm:spPr/>
      <dgm:t>
        <a:bodyPr/>
        <a:lstStyle/>
        <a:p>
          <a:endParaRPr lang="zh-TW" altLang="en-US"/>
        </a:p>
      </dgm:t>
    </dgm:pt>
    <dgm:pt modelId="{5B70125B-28EF-4156-A1EC-386B4A184593}" type="pres">
      <dgm:prSet presAssocID="{A1DFE28B-99B0-4E80-9C02-83AEDD9D2F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26556B-BA4F-4A12-B90F-9C2A4D3EA366}" type="pres">
      <dgm:prSet presAssocID="{4A2EFAC3-1F3D-431C-A166-B76D9841C5DF}" presName="parTrans" presStyleLbl="bgSibTrans2D1" presStyleIdx="2" presStyleCnt="5"/>
      <dgm:spPr/>
      <dgm:t>
        <a:bodyPr/>
        <a:lstStyle/>
        <a:p>
          <a:endParaRPr lang="zh-TW" altLang="en-US"/>
        </a:p>
      </dgm:t>
    </dgm:pt>
    <dgm:pt modelId="{BFDC9B2D-FD7D-46B4-B87E-6B72C9AF3978}" type="pres">
      <dgm:prSet presAssocID="{9506D258-A404-4816-9A64-D08CB1ED6BF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A27C00-37A6-4B17-BFA9-9BF825B01983}" type="pres">
      <dgm:prSet presAssocID="{DA9143C1-9690-478F-875E-B7C2CC82FAA3}" presName="parTrans" presStyleLbl="bgSibTrans2D1" presStyleIdx="3" presStyleCnt="5"/>
      <dgm:spPr/>
      <dgm:t>
        <a:bodyPr/>
        <a:lstStyle/>
        <a:p>
          <a:endParaRPr lang="zh-TW" altLang="en-US"/>
        </a:p>
      </dgm:t>
    </dgm:pt>
    <dgm:pt modelId="{1614CF2A-BD5E-4878-8E86-12B07CC019FE}" type="pres">
      <dgm:prSet presAssocID="{C91C2427-7060-4659-A1D5-48FA683BC3D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F711C7-8441-4E6F-B0F5-901F91260064}" type="pres">
      <dgm:prSet presAssocID="{15A87E83-17D0-4D19-B74D-5826C1EA65B6}" presName="parTrans" presStyleLbl="bgSibTrans2D1" presStyleIdx="4" presStyleCnt="5"/>
      <dgm:spPr/>
      <dgm:t>
        <a:bodyPr/>
        <a:lstStyle/>
        <a:p>
          <a:endParaRPr lang="zh-TW" altLang="en-US"/>
        </a:p>
      </dgm:t>
    </dgm:pt>
    <dgm:pt modelId="{491D4E3D-174E-469B-9375-293547A5661F}" type="pres">
      <dgm:prSet presAssocID="{CCA566E7-4195-41DD-9C64-797C84BC52C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1BF201-D83D-4769-9B50-AE37F0CE6FD4}" type="presOf" srcId="{55A01559-2493-4EDC-B9EF-605A5129FB93}" destId="{E70F447B-F658-4F8D-AC41-752280BD0353}" srcOrd="0" destOrd="0" presId="urn:microsoft.com/office/officeart/2005/8/layout/radial4"/>
    <dgm:cxn modelId="{A8423775-236C-4F82-BF20-0A6A37C67AD8}" type="presOf" srcId="{4ECB9113-CC4C-418A-98C9-D6F56BDE2864}" destId="{9A71578B-BD92-42D0-B855-EBF3367F97BE}" srcOrd="0" destOrd="0" presId="urn:microsoft.com/office/officeart/2005/8/layout/radial4"/>
    <dgm:cxn modelId="{03690254-C64F-47B4-9B75-ADDEDDAE7D60}" srcId="{F0A8EBAC-717D-44D1-9CC0-48EEC696281D}" destId="{4ECB9113-CC4C-418A-98C9-D6F56BDE2864}" srcOrd="0" destOrd="0" parTransId="{4E82C9D0-DC38-46F7-909A-16C2F4933B8F}" sibTransId="{9AB612F1-B1C6-4852-BB8D-27951F3CC457}"/>
    <dgm:cxn modelId="{2DF1D37A-9303-4E9F-BC03-5715346AEE87}" type="presOf" srcId="{54A54395-19B1-4225-8229-E648237590FC}" destId="{0309881B-DBE1-42E8-96E6-5A3170D209C8}" srcOrd="0" destOrd="0" presId="urn:microsoft.com/office/officeart/2005/8/layout/radial4"/>
    <dgm:cxn modelId="{975F5CD2-75CA-4F07-A1E4-38507150496A}" type="presOf" srcId="{A1DFE28B-99B0-4E80-9C02-83AEDD9D2FB1}" destId="{5B70125B-28EF-4156-A1EC-386B4A184593}" srcOrd="0" destOrd="0" presId="urn:microsoft.com/office/officeart/2005/8/layout/radial4"/>
    <dgm:cxn modelId="{D3BB6905-7143-4526-A232-AFF90F44983F}" type="presOf" srcId="{DA9143C1-9690-478F-875E-B7C2CC82FAA3}" destId="{B3A27C00-37A6-4B17-BFA9-9BF825B01983}" srcOrd="0" destOrd="0" presId="urn:microsoft.com/office/officeart/2005/8/layout/radial4"/>
    <dgm:cxn modelId="{1357032A-2F3A-40B1-9B17-6EEE400339D0}" srcId="{4ECB9113-CC4C-418A-98C9-D6F56BDE2864}" destId="{C91C2427-7060-4659-A1D5-48FA683BC3D4}" srcOrd="3" destOrd="0" parTransId="{DA9143C1-9690-478F-875E-B7C2CC82FAA3}" sibTransId="{ED6BACA6-80F4-42F0-8A45-00A0F635D42F}"/>
    <dgm:cxn modelId="{862E3D7C-21DA-4284-9A0C-BF5B516F12A8}" srcId="{4ECB9113-CC4C-418A-98C9-D6F56BDE2864}" destId="{A1DFE28B-99B0-4E80-9C02-83AEDD9D2FB1}" srcOrd="1" destOrd="0" parTransId="{55A01559-2493-4EDC-B9EF-605A5129FB93}" sibTransId="{B3347155-ECD8-49F2-961C-CB168733817F}"/>
    <dgm:cxn modelId="{2FA8BCE2-A636-4606-9B05-9DACE413CF16}" type="presOf" srcId="{9506D258-A404-4816-9A64-D08CB1ED6BF4}" destId="{BFDC9B2D-FD7D-46B4-B87E-6B72C9AF3978}" srcOrd="0" destOrd="0" presId="urn:microsoft.com/office/officeart/2005/8/layout/radial4"/>
    <dgm:cxn modelId="{633481B0-4ED3-4465-B83B-702DFF520E96}" srcId="{4ECB9113-CC4C-418A-98C9-D6F56BDE2864}" destId="{CCA566E7-4195-41DD-9C64-797C84BC52C4}" srcOrd="4" destOrd="0" parTransId="{15A87E83-17D0-4D19-B74D-5826C1EA65B6}" sibTransId="{DA2A848A-EC58-4A0D-A39B-8B6840A2AEE1}"/>
    <dgm:cxn modelId="{6CE68AF3-5B91-403B-B016-ABD3D72C2FE4}" type="presOf" srcId="{4A2EFAC3-1F3D-431C-A166-B76D9841C5DF}" destId="{7226556B-BA4F-4A12-B90F-9C2A4D3EA366}" srcOrd="0" destOrd="0" presId="urn:microsoft.com/office/officeart/2005/8/layout/radial4"/>
    <dgm:cxn modelId="{FE1A23D7-BAF7-4080-AD1E-412F093EB43B}" type="presOf" srcId="{F0A8EBAC-717D-44D1-9CC0-48EEC696281D}" destId="{373E5FFC-8AAA-4B9A-828A-7349CDB6A0E9}" srcOrd="0" destOrd="0" presId="urn:microsoft.com/office/officeart/2005/8/layout/radial4"/>
    <dgm:cxn modelId="{33B55A6B-1FAD-483A-8CBA-D7987035FDEA}" srcId="{4ECB9113-CC4C-418A-98C9-D6F56BDE2864}" destId="{9506D258-A404-4816-9A64-D08CB1ED6BF4}" srcOrd="2" destOrd="0" parTransId="{4A2EFAC3-1F3D-431C-A166-B76D9841C5DF}" sibTransId="{73BE8C7D-DFFA-4F62-BDB8-9E41BE5B0A98}"/>
    <dgm:cxn modelId="{75289198-E049-4146-9A20-306418875F4D}" type="presOf" srcId="{CFD94AAB-3DCF-4B5E-B89C-2ABBEA4C844C}" destId="{F15F2F6E-F0DA-45A6-B814-CF6507412018}" srcOrd="0" destOrd="0" presId="urn:microsoft.com/office/officeart/2005/8/layout/radial4"/>
    <dgm:cxn modelId="{202EBE3E-C541-4117-8EEC-C04D2373B4FF}" type="presOf" srcId="{C91C2427-7060-4659-A1D5-48FA683BC3D4}" destId="{1614CF2A-BD5E-4878-8E86-12B07CC019FE}" srcOrd="0" destOrd="0" presId="urn:microsoft.com/office/officeart/2005/8/layout/radial4"/>
    <dgm:cxn modelId="{53EF4943-CDDE-4633-8DD3-348741F8D9CE}" type="presOf" srcId="{15A87E83-17D0-4D19-B74D-5826C1EA65B6}" destId="{20F711C7-8441-4E6F-B0F5-901F91260064}" srcOrd="0" destOrd="0" presId="urn:microsoft.com/office/officeart/2005/8/layout/radial4"/>
    <dgm:cxn modelId="{08C6C202-8F0E-4284-84C8-2D8D8A7662C5}" srcId="{4ECB9113-CC4C-418A-98C9-D6F56BDE2864}" destId="{54A54395-19B1-4225-8229-E648237590FC}" srcOrd="0" destOrd="0" parTransId="{CFD94AAB-3DCF-4B5E-B89C-2ABBEA4C844C}" sibTransId="{4FDFD028-FDB4-4FD8-8569-C278EAC78AAB}"/>
    <dgm:cxn modelId="{BE5E15C4-DA40-46F1-BD86-B902DB6DA09C}" type="presOf" srcId="{CCA566E7-4195-41DD-9C64-797C84BC52C4}" destId="{491D4E3D-174E-469B-9375-293547A5661F}" srcOrd="0" destOrd="0" presId="urn:microsoft.com/office/officeart/2005/8/layout/radial4"/>
    <dgm:cxn modelId="{07AE4002-B771-4387-B8E9-73D2CE11A05A}" type="presParOf" srcId="{373E5FFC-8AAA-4B9A-828A-7349CDB6A0E9}" destId="{9A71578B-BD92-42D0-B855-EBF3367F97BE}" srcOrd="0" destOrd="0" presId="urn:microsoft.com/office/officeart/2005/8/layout/radial4"/>
    <dgm:cxn modelId="{8DE177CE-A02F-48DA-8C2C-48048F00981A}" type="presParOf" srcId="{373E5FFC-8AAA-4B9A-828A-7349CDB6A0E9}" destId="{F15F2F6E-F0DA-45A6-B814-CF6507412018}" srcOrd="1" destOrd="0" presId="urn:microsoft.com/office/officeart/2005/8/layout/radial4"/>
    <dgm:cxn modelId="{CA8F555B-002F-4A01-96EF-8AA6BB6761FA}" type="presParOf" srcId="{373E5FFC-8AAA-4B9A-828A-7349CDB6A0E9}" destId="{0309881B-DBE1-42E8-96E6-5A3170D209C8}" srcOrd="2" destOrd="0" presId="urn:microsoft.com/office/officeart/2005/8/layout/radial4"/>
    <dgm:cxn modelId="{2A2E0F42-E799-47A1-A79C-B764E71C23FA}" type="presParOf" srcId="{373E5FFC-8AAA-4B9A-828A-7349CDB6A0E9}" destId="{E70F447B-F658-4F8D-AC41-752280BD0353}" srcOrd="3" destOrd="0" presId="urn:microsoft.com/office/officeart/2005/8/layout/radial4"/>
    <dgm:cxn modelId="{A4FFAE18-6221-4848-9FC8-20C9A5D8F15A}" type="presParOf" srcId="{373E5FFC-8AAA-4B9A-828A-7349CDB6A0E9}" destId="{5B70125B-28EF-4156-A1EC-386B4A184593}" srcOrd="4" destOrd="0" presId="urn:microsoft.com/office/officeart/2005/8/layout/radial4"/>
    <dgm:cxn modelId="{7A59F196-1384-4144-94EB-F82BB9A011AB}" type="presParOf" srcId="{373E5FFC-8AAA-4B9A-828A-7349CDB6A0E9}" destId="{7226556B-BA4F-4A12-B90F-9C2A4D3EA366}" srcOrd="5" destOrd="0" presId="urn:microsoft.com/office/officeart/2005/8/layout/radial4"/>
    <dgm:cxn modelId="{2E9124F8-51C6-4690-BB3B-9E62098DDC24}" type="presParOf" srcId="{373E5FFC-8AAA-4B9A-828A-7349CDB6A0E9}" destId="{BFDC9B2D-FD7D-46B4-B87E-6B72C9AF3978}" srcOrd="6" destOrd="0" presId="urn:microsoft.com/office/officeart/2005/8/layout/radial4"/>
    <dgm:cxn modelId="{CFB8B872-4BF7-4C25-ACC9-4D5767318984}" type="presParOf" srcId="{373E5FFC-8AAA-4B9A-828A-7349CDB6A0E9}" destId="{B3A27C00-37A6-4B17-BFA9-9BF825B01983}" srcOrd="7" destOrd="0" presId="urn:microsoft.com/office/officeart/2005/8/layout/radial4"/>
    <dgm:cxn modelId="{447C4370-5E31-4732-A895-ADE5F178ED83}" type="presParOf" srcId="{373E5FFC-8AAA-4B9A-828A-7349CDB6A0E9}" destId="{1614CF2A-BD5E-4878-8E86-12B07CC019FE}" srcOrd="8" destOrd="0" presId="urn:microsoft.com/office/officeart/2005/8/layout/radial4"/>
    <dgm:cxn modelId="{9175542D-B37C-49F2-B97F-CA77C747F38F}" type="presParOf" srcId="{373E5FFC-8AAA-4B9A-828A-7349CDB6A0E9}" destId="{20F711C7-8441-4E6F-B0F5-901F91260064}" srcOrd="9" destOrd="0" presId="urn:microsoft.com/office/officeart/2005/8/layout/radial4"/>
    <dgm:cxn modelId="{5928DA05-E867-4BB3-B6A2-100C8167ECB9}" type="presParOf" srcId="{373E5FFC-8AAA-4B9A-828A-7349CDB6A0E9}" destId="{491D4E3D-174E-469B-9375-293547A5661F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AE87-9F5D-4695-969E-7F1C27621C1C}" type="doc">
      <dgm:prSet loTypeId="urn:microsoft.com/office/officeart/2005/8/layout/radial4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5E0241C3-6B25-44F0-9A53-AC5553AAE14C}">
      <dgm:prSet phldrT="[文字]"/>
      <dgm:spPr/>
      <dgm:t>
        <a:bodyPr/>
        <a:lstStyle/>
        <a:p>
          <a:r>
            <a:rPr lang="zh-TW" altLang="en-US" dirty="0" smtClean="0"/>
            <a:t>後台</a:t>
          </a:r>
          <a:r>
            <a:rPr lang="en-US" altLang="zh-TW" dirty="0" smtClean="0"/>
            <a:t>-</a:t>
          </a:r>
          <a:r>
            <a:rPr lang="zh-TW" altLang="en-US" dirty="0" smtClean="0"/>
            <a:t>客運維護系統</a:t>
          </a:r>
          <a:endParaRPr lang="zh-TW" altLang="en-US" dirty="0"/>
        </a:p>
      </dgm:t>
    </dgm:pt>
    <dgm:pt modelId="{0021FF8C-E017-4C67-8FAB-35ED977484D0}" type="par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EFA7FD1E-F1D3-4852-BE87-53DD955B993F}" type="sibTrans" cxnId="{59EEE024-91C9-488B-9303-7E68884FFC2A}">
      <dgm:prSet/>
      <dgm:spPr/>
      <dgm:t>
        <a:bodyPr/>
        <a:lstStyle/>
        <a:p>
          <a:endParaRPr lang="zh-TW" altLang="en-US"/>
        </a:p>
      </dgm:t>
    </dgm:pt>
    <dgm:pt modelId="{C609650A-B45F-4005-8E10-E515608ABC64}">
      <dgm:prSet phldrT="[文字]"/>
      <dgm:spPr/>
      <dgm:t>
        <a:bodyPr/>
        <a:lstStyle/>
        <a:p>
          <a:r>
            <a:rPr lang="en-US" altLang="zh-TW" dirty="0" err="1" smtClean="0"/>
            <a:t>ThinkPHP</a:t>
          </a:r>
          <a:r>
            <a:rPr lang="en-US" altLang="zh-TW" dirty="0" smtClean="0"/>
            <a:t>(MVC)</a:t>
          </a:r>
          <a:endParaRPr lang="zh-TW" altLang="en-US" dirty="0"/>
        </a:p>
      </dgm:t>
    </dgm:pt>
    <dgm:pt modelId="{198D6E3D-77F0-4036-8099-9B549F7502B8}" type="par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94307F77-E30D-4D3D-BA23-FF1C48765F4F}" type="sibTrans" cxnId="{BF4AB2C6-4D73-4DB6-9D9A-4CC6A11D8854}">
      <dgm:prSet/>
      <dgm:spPr/>
      <dgm:t>
        <a:bodyPr/>
        <a:lstStyle/>
        <a:p>
          <a:endParaRPr lang="zh-TW" altLang="en-US"/>
        </a:p>
      </dgm:t>
    </dgm:pt>
    <dgm:pt modelId="{EA488092-DEF2-4E23-BD11-3925BE015864}">
      <dgm:prSet phldrT="[文字]"/>
      <dgm:spPr/>
      <dgm:t>
        <a:bodyPr/>
        <a:lstStyle/>
        <a:p>
          <a:r>
            <a:rPr lang="en-US" altLang="zh-TW" dirty="0" err="1" smtClean="0"/>
            <a:t>easyUI</a:t>
          </a:r>
          <a:endParaRPr lang="zh-TW" altLang="en-US" dirty="0"/>
        </a:p>
      </dgm:t>
    </dgm:pt>
    <dgm:pt modelId="{7F8580F4-FDCF-40CD-8CD6-5D394A1E13D3}" type="par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65A8D1A2-8EA8-4166-9E73-A488CC50A99D}" type="sibTrans" cxnId="{0F5A0B98-8E1F-47A8-98B8-37EE723E756C}">
      <dgm:prSet/>
      <dgm:spPr/>
      <dgm:t>
        <a:bodyPr/>
        <a:lstStyle/>
        <a:p>
          <a:endParaRPr lang="zh-TW" altLang="en-US"/>
        </a:p>
      </dgm:t>
    </dgm:pt>
    <dgm:pt modelId="{334878E7-E630-4957-A470-FE9F14BBD4A9}">
      <dgm:prSet phldrT="[文字]"/>
      <dgm:spPr/>
      <dgm:t>
        <a:bodyPr/>
        <a:lstStyle/>
        <a:p>
          <a:r>
            <a:rPr lang="en-US" altLang="zh-TW" dirty="0" err="1" smtClean="0"/>
            <a:t>JQuery</a:t>
          </a:r>
          <a:endParaRPr lang="zh-TW" altLang="en-US" dirty="0"/>
        </a:p>
      </dgm:t>
    </dgm:pt>
    <dgm:pt modelId="{B938F7E1-FAE8-4073-B338-7CD524DD3B58}" type="par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DC40E6B1-0867-4789-9B0E-5863B43800D5}" type="sibTrans" cxnId="{9C6F5B12-6DA4-450F-9490-51C659381CBA}">
      <dgm:prSet/>
      <dgm:spPr/>
      <dgm:t>
        <a:bodyPr/>
        <a:lstStyle/>
        <a:p>
          <a:endParaRPr lang="zh-TW" altLang="en-US"/>
        </a:p>
      </dgm:t>
    </dgm:pt>
    <dgm:pt modelId="{236E2D05-1A07-4D93-BA89-88186D78C302}" type="pres">
      <dgm:prSet presAssocID="{33D9AE87-9F5D-4695-969E-7F1C27621C1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6A27B7D-EBD0-4103-A0EB-6B882899418B}" type="pres">
      <dgm:prSet presAssocID="{5E0241C3-6B25-44F0-9A53-AC5553AAE14C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12F17004-8AC3-4593-BBAA-CF69A74E0412}" type="pres">
      <dgm:prSet presAssocID="{198D6E3D-77F0-4036-8099-9B549F7502B8}" presName="parTrans" presStyleLbl="bgSibTrans2D1" presStyleIdx="0" presStyleCnt="3"/>
      <dgm:spPr/>
      <dgm:t>
        <a:bodyPr/>
        <a:lstStyle/>
        <a:p>
          <a:endParaRPr lang="zh-TW" altLang="en-US"/>
        </a:p>
      </dgm:t>
    </dgm:pt>
    <dgm:pt modelId="{AD97B7A0-C358-49BD-B3AF-C7DE75B0067B}" type="pres">
      <dgm:prSet presAssocID="{C609650A-B45F-4005-8E10-E515608ABC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4AA5BD-0DAC-447A-B5B2-07DB684A0E2A}" type="pres">
      <dgm:prSet presAssocID="{7F8580F4-FDCF-40CD-8CD6-5D394A1E13D3}" presName="parTrans" presStyleLbl="bgSibTrans2D1" presStyleIdx="1" presStyleCnt="3"/>
      <dgm:spPr/>
      <dgm:t>
        <a:bodyPr/>
        <a:lstStyle/>
        <a:p>
          <a:endParaRPr lang="zh-TW" altLang="en-US"/>
        </a:p>
      </dgm:t>
    </dgm:pt>
    <dgm:pt modelId="{D8A1EFF6-219E-4E99-9C7C-7DF55F76835A}" type="pres">
      <dgm:prSet presAssocID="{EA488092-DEF2-4E23-BD11-3925BE0158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3F7CDE-3A1B-4E13-B7D5-724BB09D8BF0}" type="pres">
      <dgm:prSet presAssocID="{B938F7E1-FAE8-4073-B338-7CD524DD3B58}" presName="parTrans" presStyleLbl="bgSibTrans2D1" presStyleIdx="2" presStyleCnt="3"/>
      <dgm:spPr/>
      <dgm:t>
        <a:bodyPr/>
        <a:lstStyle/>
        <a:p>
          <a:endParaRPr lang="zh-TW" altLang="en-US"/>
        </a:p>
      </dgm:t>
    </dgm:pt>
    <dgm:pt modelId="{0ABCC1D7-D848-4CF9-9C00-AFB91E57182A}" type="pres">
      <dgm:prSet presAssocID="{334878E7-E630-4957-A470-FE9F14BBD4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9EEE024-91C9-488B-9303-7E68884FFC2A}" srcId="{33D9AE87-9F5D-4695-969E-7F1C27621C1C}" destId="{5E0241C3-6B25-44F0-9A53-AC5553AAE14C}" srcOrd="0" destOrd="0" parTransId="{0021FF8C-E017-4C67-8FAB-35ED977484D0}" sibTransId="{EFA7FD1E-F1D3-4852-BE87-53DD955B993F}"/>
    <dgm:cxn modelId="{22052245-5971-473B-B8A2-224C833D3D68}" type="presOf" srcId="{334878E7-E630-4957-A470-FE9F14BBD4A9}" destId="{0ABCC1D7-D848-4CF9-9C00-AFB91E57182A}" srcOrd="0" destOrd="0" presId="urn:microsoft.com/office/officeart/2005/8/layout/radial4"/>
    <dgm:cxn modelId="{5479E68B-E394-4460-8B83-CC48AAB4797F}" type="presOf" srcId="{EA488092-DEF2-4E23-BD11-3925BE015864}" destId="{D8A1EFF6-219E-4E99-9C7C-7DF55F76835A}" srcOrd="0" destOrd="0" presId="urn:microsoft.com/office/officeart/2005/8/layout/radial4"/>
    <dgm:cxn modelId="{9C6F5B12-6DA4-450F-9490-51C659381CBA}" srcId="{5E0241C3-6B25-44F0-9A53-AC5553AAE14C}" destId="{334878E7-E630-4957-A470-FE9F14BBD4A9}" srcOrd="2" destOrd="0" parTransId="{B938F7E1-FAE8-4073-B338-7CD524DD3B58}" sibTransId="{DC40E6B1-0867-4789-9B0E-5863B43800D5}"/>
    <dgm:cxn modelId="{0CDF6B80-DECC-4060-9F70-180C34059B3B}" type="presOf" srcId="{C609650A-B45F-4005-8E10-E515608ABC64}" destId="{AD97B7A0-C358-49BD-B3AF-C7DE75B0067B}" srcOrd="0" destOrd="0" presId="urn:microsoft.com/office/officeart/2005/8/layout/radial4"/>
    <dgm:cxn modelId="{F22E8BA1-DA56-4AE4-94EE-2DC40342E383}" type="presOf" srcId="{5E0241C3-6B25-44F0-9A53-AC5553AAE14C}" destId="{06A27B7D-EBD0-4103-A0EB-6B882899418B}" srcOrd="0" destOrd="0" presId="urn:microsoft.com/office/officeart/2005/8/layout/radial4"/>
    <dgm:cxn modelId="{0F5A0B98-8E1F-47A8-98B8-37EE723E756C}" srcId="{5E0241C3-6B25-44F0-9A53-AC5553AAE14C}" destId="{EA488092-DEF2-4E23-BD11-3925BE015864}" srcOrd="1" destOrd="0" parTransId="{7F8580F4-FDCF-40CD-8CD6-5D394A1E13D3}" sibTransId="{65A8D1A2-8EA8-4166-9E73-A488CC50A99D}"/>
    <dgm:cxn modelId="{BF4AB2C6-4D73-4DB6-9D9A-4CC6A11D8854}" srcId="{5E0241C3-6B25-44F0-9A53-AC5553AAE14C}" destId="{C609650A-B45F-4005-8E10-E515608ABC64}" srcOrd="0" destOrd="0" parTransId="{198D6E3D-77F0-4036-8099-9B549F7502B8}" sibTransId="{94307F77-E30D-4D3D-BA23-FF1C48765F4F}"/>
    <dgm:cxn modelId="{A29D3FE1-52DC-4F65-8005-B04325F3099C}" type="presOf" srcId="{198D6E3D-77F0-4036-8099-9B549F7502B8}" destId="{12F17004-8AC3-4593-BBAA-CF69A74E0412}" srcOrd="0" destOrd="0" presId="urn:microsoft.com/office/officeart/2005/8/layout/radial4"/>
    <dgm:cxn modelId="{25A8D9B3-7DA0-45B3-8723-6F5965C8BADE}" type="presOf" srcId="{B938F7E1-FAE8-4073-B338-7CD524DD3B58}" destId="{D63F7CDE-3A1B-4E13-B7D5-724BB09D8BF0}" srcOrd="0" destOrd="0" presId="urn:microsoft.com/office/officeart/2005/8/layout/radial4"/>
    <dgm:cxn modelId="{73354AFA-0735-408B-8556-565CD83CB200}" type="presOf" srcId="{7F8580F4-FDCF-40CD-8CD6-5D394A1E13D3}" destId="{C94AA5BD-0DAC-447A-B5B2-07DB684A0E2A}" srcOrd="0" destOrd="0" presId="urn:microsoft.com/office/officeart/2005/8/layout/radial4"/>
    <dgm:cxn modelId="{4F432606-9989-49B0-9354-9B25A762D98B}" type="presOf" srcId="{33D9AE87-9F5D-4695-969E-7F1C27621C1C}" destId="{236E2D05-1A07-4D93-BA89-88186D78C302}" srcOrd="0" destOrd="0" presId="urn:microsoft.com/office/officeart/2005/8/layout/radial4"/>
    <dgm:cxn modelId="{73303279-3BAE-4DCC-A3EA-E934B382F9AD}" type="presParOf" srcId="{236E2D05-1A07-4D93-BA89-88186D78C302}" destId="{06A27B7D-EBD0-4103-A0EB-6B882899418B}" srcOrd="0" destOrd="0" presId="urn:microsoft.com/office/officeart/2005/8/layout/radial4"/>
    <dgm:cxn modelId="{D0C7C541-0FCF-462A-86EA-6C205FBDC7A4}" type="presParOf" srcId="{236E2D05-1A07-4D93-BA89-88186D78C302}" destId="{12F17004-8AC3-4593-BBAA-CF69A74E0412}" srcOrd="1" destOrd="0" presId="urn:microsoft.com/office/officeart/2005/8/layout/radial4"/>
    <dgm:cxn modelId="{39A7B1D5-15DC-4C15-BAA5-BF539C68C6A4}" type="presParOf" srcId="{236E2D05-1A07-4D93-BA89-88186D78C302}" destId="{AD97B7A0-C358-49BD-B3AF-C7DE75B0067B}" srcOrd="2" destOrd="0" presId="urn:microsoft.com/office/officeart/2005/8/layout/radial4"/>
    <dgm:cxn modelId="{47FF7F55-BA72-4BFB-92D2-B5A2D1D1C686}" type="presParOf" srcId="{236E2D05-1A07-4D93-BA89-88186D78C302}" destId="{C94AA5BD-0DAC-447A-B5B2-07DB684A0E2A}" srcOrd="3" destOrd="0" presId="urn:microsoft.com/office/officeart/2005/8/layout/radial4"/>
    <dgm:cxn modelId="{4C403C36-C992-4CD9-9F9C-AAECF6B83158}" type="presParOf" srcId="{236E2D05-1A07-4D93-BA89-88186D78C302}" destId="{D8A1EFF6-219E-4E99-9C7C-7DF55F76835A}" srcOrd="4" destOrd="0" presId="urn:microsoft.com/office/officeart/2005/8/layout/radial4"/>
    <dgm:cxn modelId="{88285E2D-6CD7-4B5A-9293-1EF15A6EF67A}" type="presParOf" srcId="{236E2D05-1A07-4D93-BA89-88186D78C302}" destId="{D63F7CDE-3A1B-4E13-B7D5-724BB09D8BF0}" srcOrd="5" destOrd="0" presId="urn:microsoft.com/office/officeart/2005/8/layout/radial4"/>
    <dgm:cxn modelId="{012483EA-3A8F-4888-AE47-BE08A8910B85}" type="presParOf" srcId="{236E2D05-1A07-4D93-BA89-88186D78C302}" destId="{0ABCC1D7-D848-4CF9-9C00-AFB91E57182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我的票卷查詢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取消訂票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查詢時刻及剩餘座位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70B496AF-4CA6-4D46-8BD7-F4F58F78461E}">
      <dgm:prSet phldrT="[文字]"/>
      <dgm:spPr/>
      <dgm:t>
        <a:bodyPr/>
        <a:lstStyle/>
        <a:p>
          <a:r>
            <a:rPr lang="zh-TW" altLang="en-US" dirty="0" smtClean="0"/>
            <a:t>查看最新消息</a:t>
          </a:r>
          <a:endParaRPr lang="zh-TW" altLang="en-US" dirty="0"/>
        </a:p>
      </dgm:t>
    </dgm:pt>
    <dgm:pt modelId="{5D617BB8-CECE-4BCB-A1EF-24B3DFE7743F}" type="par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D30AADDA-6AF9-4888-A4F3-B9E5068A77BE}" type="sibTrans" cxnId="{646ED769-F6B1-435B-868B-F781ED9B6284}">
      <dgm:prSet/>
      <dgm:spPr/>
      <dgm:t>
        <a:bodyPr/>
        <a:lstStyle/>
        <a:p>
          <a:endParaRPr lang="zh-TW" altLang="en-US"/>
        </a:p>
      </dgm:t>
    </dgm:pt>
    <dgm:pt modelId="{720581DF-3078-4180-A639-350575AB9DDA}">
      <dgm:prSet phldrT="[文字]"/>
      <dgm:spPr/>
      <dgm:t>
        <a:bodyPr/>
        <a:lstStyle/>
        <a:p>
          <a:r>
            <a:rPr lang="zh-TW" altLang="en-US" dirty="0" smtClean="0"/>
            <a:t>客運訂票</a:t>
          </a:r>
          <a:endParaRPr lang="zh-TW" altLang="en-US" dirty="0"/>
        </a:p>
      </dgm:t>
    </dgm:pt>
    <dgm:pt modelId="{A4FA347B-D8B6-45C5-8794-2C53572CE428}" type="parTrans" cxnId="{A14AFBD2-0E27-46DE-95D1-2A541AA9DACC}">
      <dgm:prSet/>
      <dgm:spPr/>
      <dgm:t>
        <a:bodyPr/>
        <a:lstStyle/>
        <a:p>
          <a:endParaRPr lang="zh-TW" altLang="en-US"/>
        </a:p>
      </dgm:t>
    </dgm:pt>
    <dgm:pt modelId="{72D9C5C2-A216-4CEC-88C7-479DE36FC834}" type="sibTrans" cxnId="{A14AFBD2-0E27-46DE-95D1-2A541AA9DACC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EC0E028-A45A-4488-BC6E-D052523F863B}" type="pres">
      <dgm:prSet presAssocID="{70B496AF-4CA6-4D46-8BD7-F4F58F78461E}" presName="parentLin" presStyleCnt="0"/>
      <dgm:spPr/>
    </dgm:pt>
    <dgm:pt modelId="{41DE5A36-BFC7-4075-9FF7-02114A41A7F8}" type="pres">
      <dgm:prSet presAssocID="{70B496AF-4CA6-4D46-8BD7-F4F58F78461E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4FFF903-15C2-41F8-AB18-9F64E9011A40}" type="pres">
      <dgm:prSet presAssocID="{70B496AF-4CA6-4D46-8BD7-F4F58F78461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6B4E9D-7CD4-4C44-8D97-9AD3B591E1C5}" type="pres">
      <dgm:prSet presAssocID="{70B496AF-4CA6-4D46-8BD7-F4F58F78461E}" presName="negativeSpace" presStyleCnt="0"/>
      <dgm:spPr/>
    </dgm:pt>
    <dgm:pt modelId="{24D85C95-E65F-4650-A2EC-921B555C8C57}" type="pres">
      <dgm:prSet presAssocID="{70B496AF-4CA6-4D46-8BD7-F4F58F78461E}" presName="childText" presStyleLbl="conFgAcc1" presStyleIdx="0" presStyleCnt="5">
        <dgm:presLayoutVars>
          <dgm:bulletEnabled val="1"/>
        </dgm:presLayoutVars>
      </dgm:prSet>
      <dgm:spPr/>
    </dgm:pt>
    <dgm:pt modelId="{75E418AF-1198-479D-A993-F6F43F2401F3}" type="pres">
      <dgm:prSet presAssocID="{D30AADDA-6AF9-4888-A4F3-B9E5068A77BE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53C6AAEC-E04D-46D1-9D5D-16426BD56E14}" type="pres">
      <dgm:prSet presAssocID="{B17685CA-BF16-4B28-9A11-B5948D181CC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1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7305DBFF-E016-410A-BA2A-E3D4D3415CBB}" type="pres">
      <dgm:prSet presAssocID="{720581DF-3078-4180-A639-350575AB9DDA}" presName="parentLin" presStyleCnt="0"/>
      <dgm:spPr/>
    </dgm:pt>
    <dgm:pt modelId="{72F30FDE-6DA0-4A33-93E3-55F97995B8FB}" type="pres">
      <dgm:prSet presAssocID="{720581DF-3078-4180-A639-350575AB9DDA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F75D3E76-81D7-41BD-9F10-804EA5790007}" type="pres">
      <dgm:prSet presAssocID="{720581DF-3078-4180-A639-350575AB9DDA}" presName="parentText" presStyleLbl="node1" presStyleIdx="2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5A4EDF-8261-4D6E-9A34-050CF9721ED1}" type="pres">
      <dgm:prSet presAssocID="{720581DF-3078-4180-A639-350575AB9DDA}" presName="negativeSpace" presStyleCnt="0"/>
      <dgm:spPr/>
    </dgm:pt>
    <dgm:pt modelId="{903BEB61-7BAF-4BF7-B94C-152B84453AA8}" type="pres">
      <dgm:prSet presAssocID="{720581DF-3078-4180-A639-350575AB9DDA}" presName="childText" presStyleLbl="conFgAcc1" presStyleIdx="2" presStyleCnt="5">
        <dgm:presLayoutVars>
          <dgm:bulletEnabled val="1"/>
        </dgm:presLayoutVars>
      </dgm:prSet>
      <dgm:spPr/>
    </dgm:pt>
    <dgm:pt modelId="{D262C957-AD5C-495F-AA04-C1B1454E0216}" type="pres">
      <dgm:prSet presAssocID="{72D9C5C2-A216-4CEC-88C7-479DE36FC834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56EB2C87-48FA-499A-AADA-4997AA1D681A}" type="pres">
      <dgm:prSet presAssocID="{B781D42D-9DEB-46DF-AA6F-9F36096206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3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41327BFA-FCF4-426D-9322-416753A32F0C}" type="pres">
      <dgm:prSet presAssocID="{FCF788D3-5CF1-4503-95ED-BD7EE006F56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46ED769-F6B1-435B-868B-F781ED9B6284}" srcId="{0F443739-EA28-4F91-8CA0-FF93E133B5C2}" destId="{70B496AF-4CA6-4D46-8BD7-F4F58F78461E}" srcOrd="0" destOrd="0" parTransId="{5D617BB8-CECE-4BCB-A1EF-24B3DFE7743F}" sibTransId="{D30AADDA-6AF9-4888-A4F3-B9E5068A77BE}"/>
    <dgm:cxn modelId="{8BF5A449-3076-4F4D-B3FF-7C522FCEAF0D}" type="presOf" srcId="{720581DF-3078-4180-A639-350575AB9DDA}" destId="{F75D3E76-81D7-41BD-9F10-804EA5790007}" srcOrd="1" destOrd="0" presId="urn:microsoft.com/office/officeart/2005/8/layout/list1"/>
    <dgm:cxn modelId="{D7B7A92E-7E83-41B6-9DB8-4469CCD5DB37}" type="presOf" srcId="{70B496AF-4CA6-4D46-8BD7-F4F58F78461E}" destId="{41DE5A36-BFC7-4075-9FF7-02114A41A7F8}" srcOrd="0" destOrd="0" presId="urn:microsoft.com/office/officeart/2005/8/layout/list1"/>
    <dgm:cxn modelId="{EA305D3E-BCE0-4AED-A10E-82A778AB9140}" type="presOf" srcId="{B17685CA-BF16-4B28-9A11-B5948D181CCF}" destId="{53C6AAEC-E04D-46D1-9D5D-16426BD56E14}" srcOrd="1" destOrd="0" presId="urn:microsoft.com/office/officeart/2005/8/layout/list1"/>
    <dgm:cxn modelId="{1085906C-C8FA-453A-BEC1-F94D76810711}" type="presOf" srcId="{0F443739-EA28-4F91-8CA0-FF93E133B5C2}" destId="{864CD4AE-E33C-4D23-BB28-089042FFE3F0}" srcOrd="0" destOrd="0" presId="urn:microsoft.com/office/officeart/2005/8/layout/list1"/>
    <dgm:cxn modelId="{D2186ABE-B384-4E7D-8997-2EA1052BDE22}" type="presOf" srcId="{70B496AF-4CA6-4D46-8BD7-F4F58F78461E}" destId="{B4FFF903-15C2-41F8-AB18-9F64E9011A40}" srcOrd="1" destOrd="0" presId="urn:microsoft.com/office/officeart/2005/8/layout/list1"/>
    <dgm:cxn modelId="{E4BB187F-0EB3-48DB-BDDC-6B291E50DBD0}" type="presOf" srcId="{B17685CA-BF16-4B28-9A11-B5948D181CCF}" destId="{C3FC4664-CC44-43F9-B865-909335A3B883}" srcOrd="0" destOrd="0" presId="urn:microsoft.com/office/officeart/2005/8/layout/list1"/>
    <dgm:cxn modelId="{D6D22256-8A93-46FD-A471-20B3DEBC526A}" type="presOf" srcId="{FCF788D3-5CF1-4503-95ED-BD7EE006F56E}" destId="{6E472765-CE49-49EA-A28A-B94EED2F12CC}" srcOrd="0" destOrd="0" presId="urn:microsoft.com/office/officeart/2005/8/layout/list1"/>
    <dgm:cxn modelId="{48C28EF7-369D-4C08-942C-A718C2573736}" srcId="{0F443739-EA28-4F91-8CA0-FF93E133B5C2}" destId="{B781D42D-9DEB-46DF-AA6F-9F36096206A0}" srcOrd="3" destOrd="0" parTransId="{07EA103F-6FAC-4C53-BC8E-F54F50CB0A9A}" sibTransId="{833421F2-C09D-4D02-84F4-AA13D6B2CB27}"/>
    <dgm:cxn modelId="{06B66EA6-41D6-4F39-A1AA-94782CDCFCF4}" srcId="{0F443739-EA28-4F91-8CA0-FF93E133B5C2}" destId="{B17685CA-BF16-4B28-9A11-B5948D181CCF}" srcOrd="1" destOrd="0" parTransId="{A689556E-9A67-4CAF-A649-B079D036C8D4}" sibTransId="{13D5D850-7600-4154-930A-25A5166A3BEF}"/>
    <dgm:cxn modelId="{9B566789-7771-4AF5-B504-89A7EA84A58F}" type="presOf" srcId="{720581DF-3078-4180-A639-350575AB9DDA}" destId="{72F30FDE-6DA0-4A33-93E3-55F97995B8FB}" srcOrd="0" destOrd="0" presId="urn:microsoft.com/office/officeart/2005/8/layout/list1"/>
    <dgm:cxn modelId="{EA03B83F-0CFE-4E5F-915F-D08F0D77D9E2}" srcId="{0F443739-EA28-4F91-8CA0-FF93E133B5C2}" destId="{FCF788D3-5CF1-4503-95ED-BD7EE006F56E}" srcOrd="4" destOrd="0" parTransId="{9E9B48EF-74E1-4F50-8ABC-5521323ACF72}" sibTransId="{2D52A6DF-B9BC-47A3-96DD-A4CF839B2CC2}"/>
    <dgm:cxn modelId="{A14AFBD2-0E27-46DE-95D1-2A541AA9DACC}" srcId="{0F443739-EA28-4F91-8CA0-FF93E133B5C2}" destId="{720581DF-3078-4180-A639-350575AB9DDA}" srcOrd="2" destOrd="0" parTransId="{A4FA347B-D8B6-45C5-8794-2C53572CE428}" sibTransId="{72D9C5C2-A216-4CEC-88C7-479DE36FC834}"/>
    <dgm:cxn modelId="{B5F35BAE-3A68-4490-A748-E3D8313A13CC}" type="presOf" srcId="{FCF788D3-5CF1-4503-95ED-BD7EE006F56E}" destId="{41327BFA-FCF4-426D-9322-416753A32F0C}" srcOrd="1" destOrd="0" presId="urn:microsoft.com/office/officeart/2005/8/layout/list1"/>
    <dgm:cxn modelId="{4C9288EE-1CD8-4951-B39C-40665797266D}" type="presOf" srcId="{B781D42D-9DEB-46DF-AA6F-9F36096206A0}" destId="{56EB2C87-48FA-499A-AADA-4997AA1D681A}" srcOrd="1" destOrd="0" presId="urn:microsoft.com/office/officeart/2005/8/layout/list1"/>
    <dgm:cxn modelId="{F224B3EF-51D9-4BE5-8DBB-03A1B312CE3C}" type="presOf" srcId="{B781D42D-9DEB-46DF-AA6F-9F36096206A0}" destId="{ADCB2870-328D-45B6-927B-87444E9EB63E}" srcOrd="0" destOrd="0" presId="urn:microsoft.com/office/officeart/2005/8/layout/list1"/>
    <dgm:cxn modelId="{9536BCC7-549D-44DF-8505-60820DA5BD4E}" type="presParOf" srcId="{864CD4AE-E33C-4D23-BB28-089042FFE3F0}" destId="{BEC0E028-A45A-4488-BC6E-D052523F863B}" srcOrd="0" destOrd="0" presId="urn:microsoft.com/office/officeart/2005/8/layout/list1"/>
    <dgm:cxn modelId="{B1022A99-6B2B-4093-8950-4E681767CB6A}" type="presParOf" srcId="{BEC0E028-A45A-4488-BC6E-D052523F863B}" destId="{41DE5A36-BFC7-4075-9FF7-02114A41A7F8}" srcOrd="0" destOrd="0" presId="urn:microsoft.com/office/officeart/2005/8/layout/list1"/>
    <dgm:cxn modelId="{84E38EA8-EFBE-4AA6-8280-0AEFF76BECCA}" type="presParOf" srcId="{BEC0E028-A45A-4488-BC6E-D052523F863B}" destId="{B4FFF903-15C2-41F8-AB18-9F64E9011A40}" srcOrd="1" destOrd="0" presId="urn:microsoft.com/office/officeart/2005/8/layout/list1"/>
    <dgm:cxn modelId="{CD849004-4787-4606-87BC-05D27626B7EE}" type="presParOf" srcId="{864CD4AE-E33C-4D23-BB28-089042FFE3F0}" destId="{E26B4E9D-7CD4-4C44-8D97-9AD3B591E1C5}" srcOrd="1" destOrd="0" presId="urn:microsoft.com/office/officeart/2005/8/layout/list1"/>
    <dgm:cxn modelId="{9B92E57E-DE1A-45E4-8AF6-63E1A396C5CC}" type="presParOf" srcId="{864CD4AE-E33C-4D23-BB28-089042FFE3F0}" destId="{24D85C95-E65F-4650-A2EC-921B555C8C57}" srcOrd="2" destOrd="0" presId="urn:microsoft.com/office/officeart/2005/8/layout/list1"/>
    <dgm:cxn modelId="{32F44A76-A81E-4DB6-95D9-82BE3BB6302F}" type="presParOf" srcId="{864CD4AE-E33C-4D23-BB28-089042FFE3F0}" destId="{75E418AF-1198-479D-A993-F6F43F2401F3}" srcOrd="3" destOrd="0" presId="urn:microsoft.com/office/officeart/2005/8/layout/list1"/>
    <dgm:cxn modelId="{054D6EF8-AE9B-49D2-ADEC-B52194E0754E}" type="presParOf" srcId="{864CD4AE-E33C-4D23-BB28-089042FFE3F0}" destId="{0DE94900-1C01-4A3A-B1EC-D07D9D855AA5}" srcOrd="4" destOrd="0" presId="urn:microsoft.com/office/officeart/2005/8/layout/list1"/>
    <dgm:cxn modelId="{5293839B-EEE7-4FEF-BBB2-7124C6471FBC}" type="presParOf" srcId="{0DE94900-1C01-4A3A-B1EC-D07D9D855AA5}" destId="{C3FC4664-CC44-43F9-B865-909335A3B883}" srcOrd="0" destOrd="0" presId="urn:microsoft.com/office/officeart/2005/8/layout/list1"/>
    <dgm:cxn modelId="{D396ED74-A1C7-4011-A346-29E80AB6D02F}" type="presParOf" srcId="{0DE94900-1C01-4A3A-B1EC-D07D9D855AA5}" destId="{53C6AAEC-E04D-46D1-9D5D-16426BD56E14}" srcOrd="1" destOrd="0" presId="urn:microsoft.com/office/officeart/2005/8/layout/list1"/>
    <dgm:cxn modelId="{9C707768-66F4-4DAE-9589-BAC3BF734727}" type="presParOf" srcId="{864CD4AE-E33C-4D23-BB28-089042FFE3F0}" destId="{E8547590-BD7E-41ED-9349-FE62BD86933F}" srcOrd="5" destOrd="0" presId="urn:microsoft.com/office/officeart/2005/8/layout/list1"/>
    <dgm:cxn modelId="{20EB8545-09CA-40A7-94DF-3F4968F1F37A}" type="presParOf" srcId="{864CD4AE-E33C-4D23-BB28-089042FFE3F0}" destId="{57051FCE-93C4-4E89-8BAA-99EF28E0E705}" srcOrd="6" destOrd="0" presId="urn:microsoft.com/office/officeart/2005/8/layout/list1"/>
    <dgm:cxn modelId="{4C16C7CD-0933-4E16-8594-50E955BDF954}" type="presParOf" srcId="{864CD4AE-E33C-4D23-BB28-089042FFE3F0}" destId="{DCC5A873-46CC-46E4-A100-4DD009407031}" srcOrd="7" destOrd="0" presId="urn:microsoft.com/office/officeart/2005/8/layout/list1"/>
    <dgm:cxn modelId="{616BC8BC-EAF3-4A4D-B8DE-96270387196A}" type="presParOf" srcId="{864CD4AE-E33C-4D23-BB28-089042FFE3F0}" destId="{7305DBFF-E016-410A-BA2A-E3D4D3415CBB}" srcOrd="8" destOrd="0" presId="urn:microsoft.com/office/officeart/2005/8/layout/list1"/>
    <dgm:cxn modelId="{BAF0C071-9F3E-4346-B739-3523858E28B7}" type="presParOf" srcId="{7305DBFF-E016-410A-BA2A-E3D4D3415CBB}" destId="{72F30FDE-6DA0-4A33-93E3-55F97995B8FB}" srcOrd="0" destOrd="0" presId="urn:microsoft.com/office/officeart/2005/8/layout/list1"/>
    <dgm:cxn modelId="{DA964E9D-1624-4466-A067-1928D6667A69}" type="presParOf" srcId="{7305DBFF-E016-410A-BA2A-E3D4D3415CBB}" destId="{F75D3E76-81D7-41BD-9F10-804EA5790007}" srcOrd="1" destOrd="0" presId="urn:microsoft.com/office/officeart/2005/8/layout/list1"/>
    <dgm:cxn modelId="{2E9A6919-7BEA-455C-B171-187364C132CF}" type="presParOf" srcId="{864CD4AE-E33C-4D23-BB28-089042FFE3F0}" destId="{B65A4EDF-8261-4D6E-9A34-050CF9721ED1}" srcOrd="9" destOrd="0" presId="urn:microsoft.com/office/officeart/2005/8/layout/list1"/>
    <dgm:cxn modelId="{B5CCC3B5-032F-43A3-BB33-CBE522DB1C31}" type="presParOf" srcId="{864CD4AE-E33C-4D23-BB28-089042FFE3F0}" destId="{903BEB61-7BAF-4BF7-B94C-152B84453AA8}" srcOrd="10" destOrd="0" presId="urn:microsoft.com/office/officeart/2005/8/layout/list1"/>
    <dgm:cxn modelId="{D37CAE03-5A1F-4D71-9518-A14817AE6545}" type="presParOf" srcId="{864CD4AE-E33C-4D23-BB28-089042FFE3F0}" destId="{D262C957-AD5C-495F-AA04-C1B1454E0216}" srcOrd="11" destOrd="0" presId="urn:microsoft.com/office/officeart/2005/8/layout/list1"/>
    <dgm:cxn modelId="{D0F21CF9-97E5-46D9-8A0B-7FE5362C8B7E}" type="presParOf" srcId="{864CD4AE-E33C-4D23-BB28-089042FFE3F0}" destId="{E8065919-8D48-4F7A-A563-CF46AE005614}" srcOrd="12" destOrd="0" presId="urn:microsoft.com/office/officeart/2005/8/layout/list1"/>
    <dgm:cxn modelId="{9333616F-0BAA-4C8A-BCB4-D77FCFAC8E8E}" type="presParOf" srcId="{E8065919-8D48-4F7A-A563-CF46AE005614}" destId="{ADCB2870-328D-45B6-927B-87444E9EB63E}" srcOrd="0" destOrd="0" presId="urn:microsoft.com/office/officeart/2005/8/layout/list1"/>
    <dgm:cxn modelId="{5DB28AF3-1EC9-4380-8158-2B1FF6608A98}" type="presParOf" srcId="{E8065919-8D48-4F7A-A563-CF46AE005614}" destId="{56EB2C87-48FA-499A-AADA-4997AA1D681A}" srcOrd="1" destOrd="0" presId="urn:microsoft.com/office/officeart/2005/8/layout/list1"/>
    <dgm:cxn modelId="{C9EDEC8F-4F60-47E6-8A0D-15ADF666EB23}" type="presParOf" srcId="{864CD4AE-E33C-4D23-BB28-089042FFE3F0}" destId="{25B682BD-768E-4059-9101-11C1F2F16219}" srcOrd="13" destOrd="0" presId="urn:microsoft.com/office/officeart/2005/8/layout/list1"/>
    <dgm:cxn modelId="{5F9D4BEF-C190-4F50-BBEB-D6C360585BD9}" type="presParOf" srcId="{864CD4AE-E33C-4D23-BB28-089042FFE3F0}" destId="{D34A3507-D307-4E3A-A9B2-8F33392EBC07}" srcOrd="14" destOrd="0" presId="urn:microsoft.com/office/officeart/2005/8/layout/list1"/>
    <dgm:cxn modelId="{823763DC-6D8B-4680-97E7-E30DBC92E3FC}" type="presParOf" srcId="{864CD4AE-E33C-4D23-BB28-089042FFE3F0}" destId="{E78873ED-FD10-4A57-8C5B-ECC779CD8223}" srcOrd="15" destOrd="0" presId="urn:microsoft.com/office/officeart/2005/8/layout/list1"/>
    <dgm:cxn modelId="{107980B5-4901-44A2-BAC5-8E1E01A85D70}" type="presParOf" srcId="{864CD4AE-E33C-4D23-BB28-089042FFE3F0}" destId="{12C6DD80-5F51-486F-BEC6-65FADDE57BA9}" srcOrd="16" destOrd="0" presId="urn:microsoft.com/office/officeart/2005/8/layout/list1"/>
    <dgm:cxn modelId="{32B1F81D-B656-4728-A73C-EAF2D31E6F0E}" type="presParOf" srcId="{12C6DD80-5F51-486F-BEC6-65FADDE57BA9}" destId="{6E472765-CE49-49EA-A28A-B94EED2F12CC}" srcOrd="0" destOrd="0" presId="urn:microsoft.com/office/officeart/2005/8/layout/list1"/>
    <dgm:cxn modelId="{C7814B94-A8EC-45A3-B348-6A904022C78E}" type="presParOf" srcId="{12C6DD80-5F51-486F-BEC6-65FADDE57BA9}" destId="{41327BFA-FCF4-426D-9322-416753A32F0C}" srcOrd="1" destOrd="0" presId="urn:microsoft.com/office/officeart/2005/8/layout/list1"/>
    <dgm:cxn modelId="{6CD13D8D-47A1-4850-81C4-88FAB3759109}" type="presParOf" srcId="{864CD4AE-E33C-4D23-BB28-089042FFE3F0}" destId="{FA4D09FE-3A98-43FB-AB57-45DE4D211B89}" srcOrd="17" destOrd="0" presId="urn:microsoft.com/office/officeart/2005/8/layout/list1"/>
    <dgm:cxn modelId="{E63ACE4D-08B9-48D4-AAB6-2DC351A8E1BD}" type="presParOf" srcId="{864CD4AE-E33C-4D23-BB28-089042FFE3F0}" destId="{3FF95326-5D84-4FEF-8185-F074618557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43739-EA28-4F91-8CA0-FF93E133B5C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5778C-CAC3-49F3-A1C9-BC5CF6DC9F3F}">
      <dgm:prSet phldrT="[文字]"/>
      <dgm:spPr/>
      <dgm:t>
        <a:bodyPr/>
        <a:lstStyle/>
        <a:p>
          <a:r>
            <a:rPr lang="zh-TW" altLang="en-US" dirty="0" smtClean="0"/>
            <a:t>客運路線及</a:t>
          </a:r>
          <a:r>
            <a:rPr lang="zh-TW" altLang="en-US" dirty="0" smtClean="0"/>
            <a:t>車次管理</a:t>
          </a:r>
          <a:endParaRPr lang="zh-TW" altLang="en-US" dirty="0"/>
        </a:p>
      </dgm:t>
    </dgm:pt>
    <dgm:pt modelId="{B4ADF5D9-C363-49F6-9A6B-0209E4460327}" type="par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C4CED9E7-934E-4678-9A7C-FA0DFDEE22EB}" type="sibTrans" cxnId="{00D79C04-EF45-42E5-AFFA-5C73B4DFCB1D}">
      <dgm:prSet/>
      <dgm:spPr/>
      <dgm:t>
        <a:bodyPr/>
        <a:lstStyle/>
        <a:p>
          <a:endParaRPr lang="zh-TW" altLang="en-US"/>
        </a:p>
      </dgm:t>
    </dgm:pt>
    <dgm:pt modelId="{B781D42D-9DEB-46DF-AA6F-9F36096206A0}">
      <dgm:prSet phldrT="[文字]"/>
      <dgm:spPr/>
      <dgm:t>
        <a:bodyPr/>
        <a:lstStyle/>
        <a:p>
          <a:r>
            <a:rPr lang="zh-TW" altLang="en-US" dirty="0" smtClean="0"/>
            <a:t>剩餘票卷查詢</a:t>
          </a:r>
          <a:endParaRPr lang="zh-TW" altLang="en-US" dirty="0"/>
        </a:p>
      </dgm:t>
    </dgm:pt>
    <dgm:pt modelId="{07EA103F-6FAC-4C53-BC8E-F54F50CB0A9A}" type="par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833421F2-C09D-4D02-84F4-AA13D6B2CB27}" type="sibTrans" cxnId="{48C28EF7-369D-4C08-942C-A718C2573736}">
      <dgm:prSet/>
      <dgm:spPr/>
      <dgm:t>
        <a:bodyPr/>
        <a:lstStyle/>
        <a:p>
          <a:endParaRPr lang="zh-TW" altLang="en-US"/>
        </a:p>
      </dgm:t>
    </dgm:pt>
    <dgm:pt modelId="{FCF788D3-5CF1-4503-95ED-BD7EE006F56E}">
      <dgm:prSet phldrT="[文字]"/>
      <dgm:spPr/>
      <dgm:t>
        <a:bodyPr/>
        <a:lstStyle/>
        <a:p>
          <a:r>
            <a:rPr lang="zh-TW" altLang="en-US" dirty="0" smtClean="0"/>
            <a:t>最新消息管理</a:t>
          </a:r>
          <a:endParaRPr lang="zh-TW" altLang="en-US" dirty="0"/>
        </a:p>
      </dgm:t>
    </dgm:pt>
    <dgm:pt modelId="{9E9B48EF-74E1-4F50-8ABC-5521323ACF72}" type="par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2D52A6DF-B9BC-47A3-96DD-A4CF839B2CC2}" type="sibTrans" cxnId="{EA03B83F-0CFE-4E5F-915F-D08F0D77D9E2}">
      <dgm:prSet/>
      <dgm:spPr/>
      <dgm:t>
        <a:bodyPr/>
        <a:lstStyle/>
        <a:p>
          <a:endParaRPr lang="zh-TW" altLang="en-US"/>
        </a:p>
      </dgm:t>
    </dgm:pt>
    <dgm:pt modelId="{B17685CA-BF16-4B28-9A11-B5948D181CCF}">
      <dgm:prSet phldrT="[文字]"/>
      <dgm:spPr/>
      <dgm:t>
        <a:bodyPr/>
        <a:lstStyle/>
        <a:p>
          <a:r>
            <a:rPr lang="zh-TW" altLang="en-US" dirty="0" smtClean="0"/>
            <a:t>售出票</a:t>
          </a:r>
          <a:r>
            <a:rPr lang="zh-TW" altLang="en-US" dirty="0" smtClean="0"/>
            <a:t>劵查詢及管理</a:t>
          </a:r>
          <a:endParaRPr lang="zh-TW" altLang="en-US" dirty="0"/>
        </a:p>
      </dgm:t>
    </dgm:pt>
    <dgm:pt modelId="{A689556E-9A67-4CAF-A649-B079D036C8D4}" type="par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13D5D850-7600-4154-930A-25A5166A3BEF}" type="sibTrans" cxnId="{06B66EA6-41D6-4F39-A1AA-94782CDCFCF4}">
      <dgm:prSet/>
      <dgm:spPr/>
      <dgm:t>
        <a:bodyPr/>
        <a:lstStyle/>
        <a:p>
          <a:endParaRPr lang="zh-TW" altLang="en-US"/>
        </a:p>
      </dgm:t>
    </dgm:pt>
    <dgm:pt modelId="{5721D117-313C-4AA5-86B3-6EF8FF28D348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4F2D7352-E1CC-4B6F-8112-1F6777C5023D}" type="parTrans" cxnId="{03654D69-210A-4AA8-8014-05D873F107A3}">
      <dgm:prSet/>
      <dgm:spPr/>
      <dgm:t>
        <a:bodyPr/>
        <a:lstStyle/>
        <a:p>
          <a:endParaRPr lang="zh-TW" altLang="en-US"/>
        </a:p>
      </dgm:t>
    </dgm:pt>
    <dgm:pt modelId="{84DE934A-0F49-4A4B-9B40-D648FA44F753}" type="sibTrans" cxnId="{03654D69-210A-4AA8-8014-05D873F107A3}">
      <dgm:prSet/>
      <dgm:spPr/>
      <dgm:t>
        <a:bodyPr/>
        <a:lstStyle/>
        <a:p>
          <a:endParaRPr lang="zh-TW" altLang="en-US"/>
        </a:p>
      </dgm:t>
    </dgm:pt>
    <dgm:pt modelId="{864CD4AE-E33C-4D23-BB28-089042FFE3F0}" type="pres">
      <dgm:prSet presAssocID="{0F443739-EA28-4F91-8CA0-FF93E133B5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5E08B77-8512-4265-907B-CDFD39E2D4FF}" type="pres">
      <dgm:prSet presAssocID="{5721D117-313C-4AA5-86B3-6EF8FF28D348}" presName="parentLin" presStyleCnt="0"/>
      <dgm:spPr/>
    </dgm:pt>
    <dgm:pt modelId="{92B18565-29B5-4E22-A27A-5F863E5E6D61}" type="pres">
      <dgm:prSet presAssocID="{5721D117-313C-4AA5-86B3-6EF8FF28D348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B4C77E55-178D-4967-AA83-5B911B4DCC1D}" type="pres">
      <dgm:prSet presAssocID="{5721D117-313C-4AA5-86B3-6EF8FF28D34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C9E78E-5DD5-4C77-B125-A849472F5A27}" type="pres">
      <dgm:prSet presAssocID="{5721D117-313C-4AA5-86B3-6EF8FF28D348}" presName="negativeSpace" presStyleCnt="0"/>
      <dgm:spPr/>
    </dgm:pt>
    <dgm:pt modelId="{CF0A2811-C957-4B20-9D55-3CDBDBBD344E}" type="pres">
      <dgm:prSet presAssocID="{5721D117-313C-4AA5-86B3-6EF8FF28D348}" presName="childText" presStyleLbl="conFgAcc1" presStyleIdx="0" presStyleCnt="5">
        <dgm:presLayoutVars>
          <dgm:bulletEnabled val="1"/>
        </dgm:presLayoutVars>
      </dgm:prSet>
      <dgm:spPr/>
    </dgm:pt>
    <dgm:pt modelId="{A52875C1-387E-47E6-86DF-556E46298CE0}" type="pres">
      <dgm:prSet presAssocID="{84DE934A-0F49-4A4B-9B40-D648FA44F753}" presName="spaceBetweenRectangles" presStyleCnt="0"/>
      <dgm:spPr/>
    </dgm:pt>
    <dgm:pt modelId="{0940FFFF-2C38-492B-8159-D11E8BAFED97}" type="pres">
      <dgm:prSet presAssocID="{C415778C-CAC3-49F3-A1C9-BC5CF6DC9F3F}" presName="parentLin" presStyleCnt="0"/>
      <dgm:spPr/>
    </dgm:pt>
    <dgm:pt modelId="{DC7EBDC4-B176-4C63-8A26-5B8021803A69}" type="pres">
      <dgm:prSet presAssocID="{C415778C-CAC3-49F3-A1C9-BC5CF6DC9F3F}" presName="parentLeftMargin" presStyleLbl="node1" presStyleIdx="0" presStyleCnt="5"/>
      <dgm:spPr/>
      <dgm:t>
        <a:bodyPr/>
        <a:lstStyle/>
        <a:p>
          <a:endParaRPr lang="zh-TW" altLang="en-US"/>
        </a:p>
      </dgm:t>
    </dgm:pt>
    <dgm:pt modelId="{CD9D2E8B-E1BD-41AC-ACDD-3F9D1B8B912B}" type="pres">
      <dgm:prSet presAssocID="{C415778C-CAC3-49F3-A1C9-BC5CF6DC9F3F}" presName="parentText" presStyleLbl="node1" presStyleIdx="1" presStyleCnt="5" custLinFactNeighborX="1650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EACCE0-3AAB-49DD-B0E2-AE15A46AD9CD}" type="pres">
      <dgm:prSet presAssocID="{C415778C-CAC3-49F3-A1C9-BC5CF6DC9F3F}" presName="negativeSpace" presStyleCnt="0"/>
      <dgm:spPr/>
    </dgm:pt>
    <dgm:pt modelId="{BCD2FAA2-4845-46C5-B1DA-EB8EBB4A0648}" type="pres">
      <dgm:prSet presAssocID="{C415778C-CAC3-49F3-A1C9-BC5CF6DC9F3F}" presName="childText" presStyleLbl="conFgAcc1" presStyleIdx="1" presStyleCnt="5">
        <dgm:presLayoutVars>
          <dgm:bulletEnabled val="1"/>
        </dgm:presLayoutVars>
      </dgm:prSet>
      <dgm:spPr/>
    </dgm:pt>
    <dgm:pt modelId="{B4BE4ABB-2594-453D-950F-B809CDFC524D}" type="pres">
      <dgm:prSet presAssocID="{C4CED9E7-934E-4678-9A7C-FA0DFDEE22EB}" presName="spaceBetweenRectangles" presStyleCnt="0"/>
      <dgm:spPr/>
    </dgm:pt>
    <dgm:pt modelId="{0DE94900-1C01-4A3A-B1EC-D07D9D855AA5}" type="pres">
      <dgm:prSet presAssocID="{B17685CA-BF16-4B28-9A11-B5948D181CCF}" presName="parentLin" presStyleCnt="0"/>
      <dgm:spPr/>
    </dgm:pt>
    <dgm:pt modelId="{C3FC4664-CC44-43F9-B865-909335A3B883}" type="pres">
      <dgm:prSet presAssocID="{B17685CA-BF16-4B28-9A11-B5948D181CCF}" presName="parentLeftMargin" presStyleLbl="node1" presStyleIdx="1" presStyleCnt="5"/>
      <dgm:spPr/>
      <dgm:t>
        <a:bodyPr/>
        <a:lstStyle/>
        <a:p>
          <a:endParaRPr lang="zh-TW" altLang="en-US"/>
        </a:p>
      </dgm:t>
    </dgm:pt>
    <dgm:pt modelId="{53C6AAEC-E04D-46D1-9D5D-16426BD56E14}" type="pres">
      <dgm:prSet presAssocID="{B17685CA-BF16-4B28-9A11-B5948D181CC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47590-BD7E-41ED-9349-FE62BD86933F}" type="pres">
      <dgm:prSet presAssocID="{B17685CA-BF16-4B28-9A11-B5948D181CCF}" presName="negativeSpace" presStyleCnt="0"/>
      <dgm:spPr/>
    </dgm:pt>
    <dgm:pt modelId="{57051FCE-93C4-4E89-8BAA-99EF28E0E705}" type="pres">
      <dgm:prSet presAssocID="{B17685CA-BF16-4B28-9A11-B5948D181CCF}" presName="childText" presStyleLbl="conFgAcc1" presStyleIdx="2" presStyleCnt="5">
        <dgm:presLayoutVars>
          <dgm:bulletEnabled val="1"/>
        </dgm:presLayoutVars>
      </dgm:prSet>
      <dgm:spPr/>
    </dgm:pt>
    <dgm:pt modelId="{DCC5A873-46CC-46E4-A100-4DD009407031}" type="pres">
      <dgm:prSet presAssocID="{13D5D850-7600-4154-930A-25A5166A3BEF}" presName="spaceBetweenRectangles" presStyleCnt="0"/>
      <dgm:spPr/>
    </dgm:pt>
    <dgm:pt modelId="{E8065919-8D48-4F7A-A563-CF46AE005614}" type="pres">
      <dgm:prSet presAssocID="{B781D42D-9DEB-46DF-AA6F-9F36096206A0}" presName="parentLin" presStyleCnt="0"/>
      <dgm:spPr/>
    </dgm:pt>
    <dgm:pt modelId="{ADCB2870-328D-45B6-927B-87444E9EB63E}" type="pres">
      <dgm:prSet presAssocID="{B781D42D-9DEB-46DF-AA6F-9F36096206A0}" presName="parentLeftMargin" presStyleLbl="node1" presStyleIdx="2" presStyleCnt="5"/>
      <dgm:spPr/>
      <dgm:t>
        <a:bodyPr/>
        <a:lstStyle/>
        <a:p>
          <a:endParaRPr lang="zh-TW" altLang="en-US"/>
        </a:p>
      </dgm:t>
    </dgm:pt>
    <dgm:pt modelId="{56EB2C87-48FA-499A-AADA-4997AA1D681A}" type="pres">
      <dgm:prSet presAssocID="{B781D42D-9DEB-46DF-AA6F-9F36096206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B682BD-768E-4059-9101-11C1F2F16219}" type="pres">
      <dgm:prSet presAssocID="{B781D42D-9DEB-46DF-AA6F-9F36096206A0}" presName="negativeSpace" presStyleCnt="0"/>
      <dgm:spPr/>
    </dgm:pt>
    <dgm:pt modelId="{D34A3507-D307-4E3A-A9B2-8F33392EBC07}" type="pres">
      <dgm:prSet presAssocID="{B781D42D-9DEB-46DF-AA6F-9F36096206A0}" presName="childText" presStyleLbl="conFgAcc1" presStyleIdx="3" presStyleCnt="5">
        <dgm:presLayoutVars>
          <dgm:bulletEnabled val="1"/>
        </dgm:presLayoutVars>
      </dgm:prSet>
      <dgm:spPr/>
    </dgm:pt>
    <dgm:pt modelId="{E78873ED-FD10-4A57-8C5B-ECC779CD8223}" type="pres">
      <dgm:prSet presAssocID="{833421F2-C09D-4D02-84F4-AA13D6B2CB27}" presName="spaceBetweenRectangles" presStyleCnt="0"/>
      <dgm:spPr/>
    </dgm:pt>
    <dgm:pt modelId="{12C6DD80-5F51-486F-BEC6-65FADDE57BA9}" type="pres">
      <dgm:prSet presAssocID="{FCF788D3-5CF1-4503-95ED-BD7EE006F56E}" presName="parentLin" presStyleCnt="0"/>
      <dgm:spPr/>
    </dgm:pt>
    <dgm:pt modelId="{6E472765-CE49-49EA-A28A-B94EED2F12CC}" type="pres">
      <dgm:prSet presAssocID="{FCF788D3-5CF1-4503-95ED-BD7EE006F56E}" presName="parentLeftMargin" presStyleLbl="node1" presStyleIdx="3" presStyleCnt="5"/>
      <dgm:spPr/>
      <dgm:t>
        <a:bodyPr/>
        <a:lstStyle/>
        <a:p>
          <a:endParaRPr lang="zh-TW" altLang="en-US"/>
        </a:p>
      </dgm:t>
    </dgm:pt>
    <dgm:pt modelId="{41327BFA-FCF4-426D-9322-416753A32F0C}" type="pres">
      <dgm:prSet presAssocID="{FCF788D3-5CF1-4503-95ED-BD7EE006F56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4D09FE-3A98-43FB-AB57-45DE4D211B89}" type="pres">
      <dgm:prSet presAssocID="{FCF788D3-5CF1-4503-95ED-BD7EE006F56E}" presName="negativeSpace" presStyleCnt="0"/>
      <dgm:spPr/>
    </dgm:pt>
    <dgm:pt modelId="{3FF95326-5D84-4FEF-8185-F07461855752}" type="pres">
      <dgm:prSet presAssocID="{FCF788D3-5CF1-4503-95ED-BD7EE006F5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93EC8AF-82C7-4171-928E-BEB44F5C7F20}" type="presOf" srcId="{C415778C-CAC3-49F3-A1C9-BC5CF6DC9F3F}" destId="{CD9D2E8B-E1BD-41AC-ACDD-3F9D1B8B912B}" srcOrd="1" destOrd="0" presId="urn:microsoft.com/office/officeart/2005/8/layout/list1"/>
    <dgm:cxn modelId="{DE9167E7-1F93-498D-9C09-323111887580}" type="presOf" srcId="{0F443739-EA28-4F91-8CA0-FF93E133B5C2}" destId="{864CD4AE-E33C-4D23-BB28-089042FFE3F0}" srcOrd="0" destOrd="0" presId="urn:microsoft.com/office/officeart/2005/8/layout/list1"/>
    <dgm:cxn modelId="{3121D3CF-D1DD-4D7C-820D-34084D324FE0}" type="presOf" srcId="{C415778C-CAC3-49F3-A1C9-BC5CF6DC9F3F}" destId="{DC7EBDC4-B176-4C63-8A26-5B8021803A69}" srcOrd="0" destOrd="0" presId="urn:microsoft.com/office/officeart/2005/8/layout/list1"/>
    <dgm:cxn modelId="{F0812445-8EA9-4C34-A936-0702EDA4FA1B}" type="presOf" srcId="{B781D42D-9DEB-46DF-AA6F-9F36096206A0}" destId="{ADCB2870-328D-45B6-927B-87444E9EB63E}" srcOrd="0" destOrd="0" presId="urn:microsoft.com/office/officeart/2005/8/layout/list1"/>
    <dgm:cxn modelId="{BA221FEA-C391-4D76-96DE-1C3E152CE218}" type="presOf" srcId="{B781D42D-9DEB-46DF-AA6F-9F36096206A0}" destId="{56EB2C87-48FA-499A-AADA-4997AA1D681A}" srcOrd="1" destOrd="0" presId="urn:microsoft.com/office/officeart/2005/8/layout/list1"/>
    <dgm:cxn modelId="{48C28EF7-369D-4C08-942C-A718C2573736}" srcId="{0F443739-EA28-4F91-8CA0-FF93E133B5C2}" destId="{B781D42D-9DEB-46DF-AA6F-9F36096206A0}" srcOrd="3" destOrd="0" parTransId="{07EA103F-6FAC-4C53-BC8E-F54F50CB0A9A}" sibTransId="{833421F2-C09D-4D02-84F4-AA13D6B2CB27}"/>
    <dgm:cxn modelId="{BEFCC797-6E97-416E-9DA7-4A221CD2AAF7}" type="presOf" srcId="{FCF788D3-5CF1-4503-95ED-BD7EE006F56E}" destId="{6E472765-CE49-49EA-A28A-B94EED2F12CC}" srcOrd="0" destOrd="0" presId="urn:microsoft.com/office/officeart/2005/8/layout/list1"/>
    <dgm:cxn modelId="{BD96D654-A3F1-4065-973E-1EC46EC7985C}" type="presOf" srcId="{5721D117-313C-4AA5-86B3-6EF8FF28D348}" destId="{92B18565-29B5-4E22-A27A-5F863E5E6D61}" srcOrd="0" destOrd="0" presId="urn:microsoft.com/office/officeart/2005/8/layout/list1"/>
    <dgm:cxn modelId="{06B66EA6-41D6-4F39-A1AA-94782CDCFCF4}" srcId="{0F443739-EA28-4F91-8CA0-FF93E133B5C2}" destId="{B17685CA-BF16-4B28-9A11-B5948D181CCF}" srcOrd="2" destOrd="0" parTransId="{A689556E-9A67-4CAF-A649-B079D036C8D4}" sibTransId="{13D5D850-7600-4154-930A-25A5166A3BEF}"/>
    <dgm:cxn modelId="{EA03B83F-0CFE-4E5F-915F-D08F0D77D9E2}" srcId="{0F443739-EA28-4F91-8CA0-FF93E133B5C2}" destId="{FCF788D3-5CF1-4503-95ED-BD7EE006F56E}" srcOrd="4" destOrd="0" parTransId="{9E9B48EF-74E1-4F50-8ABC-5521323ACF72}" sibTransId="{2D52A6DF-B9BC-47A3-96DD-A4CF839B2CC2}"/>
    <dgm:cxn modelId="{55F24361-6BAA-411E-9261-08F0332F9AAD}" type="presOf" srcId="{B17685CA-BF16-4B28-9A11-B5948D181CCF}" destId="{C3FC4664-CC44-43F9-B865-909335A3B883}" srcOrd="0" destOrd="0" presId="urn:microsoft.com/office/officeart/2005/8/layout/list1"/>
    <dgm:cxn modelId="{00D79C04-EF45-42E5-AFFA-5C73B4DFCB1D}" srcId="{0F443739-EA28-4F91-8CA0-FF93E133B5C2}" destId="{C415778C-CAC3-49F3-A1C9-BC5CF6DC9F3F}" srcOrd="1" destOrd="0" parTransId="{B4ADF5D9-C363-49F6-9A6B-0209E4460327}" sibTransId="{C4CED9E7-934E-4678-9A7C-FA0DFDEE22EB}"/>
    <dgm:cxn modelId="{FA5E0CA2-B00D-4795-8952-B44273E9AC94}" type="presOf" srcId="{FCF788D3-5CF1-4503-95ED-BD7EE006F56E}" destId="{41327BFA-FCF4-426D-9322-416753A32F0C}" srcOrd="1" destOrd="0" presId="urn:microsoft.com/office/officeart/2005/8/layout/list1"/>
    <dgm:cxn modelId="{36FE773E-2827-4B02-B945-D44CC9ADA344}" type="presOf" srcId="{B17685CA-BF16-4B28-9A11-B5948D181CCF}" destId="{53C6AAEC-E04D-46D1-9D5D-16426BD56E14}" srcOrd="1" destOrd="0" presId="urn:microsoft.com/office/officeart/2005/8/layout/list1"/>
    <dgm:cxn modelId="{03654D69-210A-4AA8-8014-05D873F107A3}" srcId="{0F443739-EA28-4F91-8CA0-FF93E133B5C2}" destId="{5721D117-313C-4AA5-86B3-6EF8FF28D348}" srcOrd="0" destOrd="0" parTransId="{4F2D7352-E1CC-4B6F-8112-1F6777C5023D}" sibTransId="{84DE934A-0F49-4A4B-9B40-D648FA44F753}"/>
    <dgm:cxn modelId="{B9915982-1873-4C3D-91ED-D12638FEE902}" type="presOf" srcId="{5721D117-313C-4AA5-86B3-6EF8FF28D348}" destId="{B4C77E55-178D-4967-AA83-5B911B4DCC1D}" srcOrd="1" destOrd="0" presId="urn:microsoft.com/office/officeart/2005/8/layout/list1"/>
    <dgm:cxn modelId="{D73EFA94-21F6-4206-A6FA-54EB5C857119}" type="presParOf" srcId="{864CD4AE-E33C-4D23-BB28-089042FFE3F0}" destId="{25E08B77-8512-4265-907B-CDFD39E2D4FF}" srcOrd="0" destOrd="0" presId="urn:microsoft.com/office/officeart/2005/8/layout/list1"/>
    <dgm:cxn modelId="{C14D1E8B-C314-45A7-B5AA-B482594B024C}" type="presParOf" srcId="{25E08B77-8512-4265-907B-CDFD39E2D4FF}" destId="{92B18565-29B5-4E22-A27A-5F863E5E6D61}" srcOrd="0" destOrd="0" presId="urn:microsoft.com/office/officeart/2005/8/layout/list1"/>
    <dgm:cxn modelId="{D365542C-C422-48BF-89A2-717F667157A8}" type="presParOf" srcId="{25E08B77-8512-4265-907B-CDFD39E2D4FF}" destId="{B4C77E55-178D-4967-AA83-5B911B4DCC1D}" srcOrd="1" destOrd="0" presId="urn:microsoft.com/office/officeart/2005/8/layout/list1"/>
    <dgm:cxn modelId="{FD6BE207-C2E7-488E-A124-FF5D7DD3F4DA}" type="presParOf" srcId="{864CD4AE-E33C-4D23-BB28-089042FFE3F0}" destId="{9DC9E78E-5DD5-4C77-B125-A849472F5A27}" srcOrd="1" destOrd="0" presId="urn:microsoft.com/office/officeart/2005/8/layout/list1"/>
    <dgm:cxn modelId="{C215817B-E776-4A3C-BD50-AEAA181ACF8E}" type="presParOf" srcId="{864CD4AE-E33C-4D23-BB28-089042FFE3F0}" destId="{CF0A2811-C957-4B20-9D55-3CDBDBBD344E}" srcOrd="2" destOrd="0" presId="urn:microsoft.com/office/officeart/2005/8/layout/list1"/>
    <dgm:cxn modelId="{98367177-91D7-45D4-A4F0-588C5DAEB5C5}" type="presParOf" srcId="{864CD4AE-E33C-4D23-BB28-089042FFE3F0}" destId="{A52875C1-387E-47E6-86DF-556E46298CE0}" srcOrd="3" destOrd="0" presId="urn:microsoft.com/office/officeart/2005/8/layout/list1"/>
    <dgm:cxn modelId="{214C4007-8457-4D91-AB13-0985552A944E}" type="presParOf" srcId="{864CD4AE-E33C-4D23-BB28-089042FFE3F0}" destId="{0940FFFF-2C38-492B-8159-D11E8BAFED97}" srcOrd="4" destOrd="0" presId="urn:microsoft.com/office/officeart/2005/8/layout/list1"/>
    <dgm:cxn modelId="{9CAB764F-6C14-44EE-8D53-C2A1C45454FA}" type="presParOf" srcId="{0940FFFF-2C38-492B-8159-D11E8BAFED97}" destId="{DC7EBDC4-B176-4C63-8A26-5B8021803A69}" srcOrd="0" destOrd="0" presId="urn:microsoft.com/office/officeart/2005/8/layout/list1"/>
    <dgm:cxn modelId="{80FDA8C5-DEEC-4CC6-914A-034AF8CE3F0F}" type="presParOf" srcId="{0940FFFF-2C38-492B-8159-D11E8BAFED97}" destId="{CD9D2E8B-E1BD-41AC-ACDD-3F9D1B8B912B}" srcOrd="1" destOrd="0" presId="urn:microsoft.com/office/officeart/2005/8/layout/list1"/>
    <dgm:cxn modelId="{57E48C11-897F-4CF5-B37F-0F2FDDB95EB5}" type="presParOf" srcId="{864CD4AE-E33C-4D23-BB28-089042FFE3F0}" destId="{E7EACCE0-3AAB-49DD-B0E2-AE15A46AD9CD}" srcOrd="5" destOrd="0" presId="urn:microsoft.com/office/officeart/2005/8/layout/list1"/>
    <dgm:cxn modelId="{065B4399-7F0D-4FED-AED1-A1D22B5FAEFF}" type="presParOf" srcId="{864CD4AE-E33C-4D23-BB28-089042FFE3F0}" destId="{BCD2FAA2-4845-46C5-B1DA-EB8EBB4A0648}" srcOrd="6" destOrd="0" presId="urn:microsoft.com/office/officeart/2005/8/layout/list1"/>
    <dgm:cxn modelId="{E3CF6997-26A5-47E3-8242-B58B8EE135A3}" type="presParOf" srcId="{864CD4AE-E33C-4D23-BB28-089042FFE3F0}" destId="{B4BE4ABB-2594-453D-950F-B809CDFC524D}" srcOrd="7" destOrd="0" presId="urn:microsoft.com/office/officeart/2005/8/layout/list1"/>
    <dgm:cxn modelId="{475C02CD-E7DF-440C-9EC4-DEC8462F7CF3}" type="presParOf" srcId="{864CD4AE-E33C-4D23-BB28-089042FFE3F0}" destId="{0DE94900-1C01-4A3A-B1EC-D07D9D855AA5}" srcOrd="8" destOrd="0" presId="urn:microsoft.com/office/officeart/2005/8/layout/list1"/>
    <dgm:cxn modelId="{9259D218-846B-4162-B672-282197F1015E}" type="presParOf" srcId="{0DE94900-1C01-4A3A-B1EC-D07D9D855AA5}" destId="{C3FC4664-CC44-43F9-B865-909335A3B883}" srcOrd="0" destOrd="0" presId="urn:microsoft.com/office/officeart/2005/8/layout/list1"/>
    <dgm:cxn modelId="{54ED67CB-5313-4139-8E32-38329C9D99EC}" type="presParOf" srcId="{0DE94900-1C01-4A3A-B1EC-D07D9D855AA5}" destId="{53C6AAEC-E04D-46D1-9D5D-16426BD56E14}" srcOrd="1" destOrd="0" presId="urn:microsoft.com/office/officeart/2005/8/layout/list1"/>
    <dgm:cxn modelId="{7995F227-3436-4737-AE3C-5001A73402A3}" type="presParOf" srcId="{864CD4AE-E33C-4D23-BB28-089042FFE3F0}" destId="{E8547590-BD7E-41ED-9349-FE62BD86933F}" srcOrd="9" destOrd="0" presId="urn:microsoft.com/office/officeart/2005/8/layout/list1"/>
    <dgm:cxn modelId="{C4B3BD9D-A695-4112-956C-7032C871B641}" type="presParOf" srcId="{864CD4AE-E33C-4D23-BB28-089042FFE3F0}" destId="{57051FCE-93C4-4E89-8BAA-99EF28E0E705}" srcOrd="10" destOrd="0" presId="urn:microsoft.com/office/officeart/2005/8/layout/list1"/>
    <dgm:cxn modelId="{FF76FE75-C6C3-4936-9D34-A59589516940}" type="presParOf" srcId="{864CD4AE-E33C-4D23-BB28-089042FFE3F0}" destId="{DCC5A873-46CC-46E4-A100-4DD009407031}" srcOrd="11" destOrd="0" presId="urn:microsoft.com/office/officeart/2005/8/layout/list1"/>
    <dgm:cxn modelId="{91FEAE46-06EB-4D02-A072-E761C6DA7278}" type="presParOf" srcId="{864CD4AE-E33C-4D23-BB28-089042FFE3F0}" destId="{E8065919-8D48-4F7A-A563-CF46AE005614}" srcOrd="12" destOrd="0" presId="urn:microsoft.com/office/officeart/2005/8/layout/list1"/>
    <dgm:cxn modelId="{16C9D473-C9B5-45D4-8A24-9955ED622EC2}" type="presParOf" srcId="{E8065919-8D48-4F7A-A563-CF46AE005614}" destId="{ADCB2870-328D-45B6-927B-87444E9EB63E}" srcOrd="0" destOrd="0" presId="urn:microsoft.com/office/officeart/2005/8/layout/list1"/>
    <dgm:cxn modelId="{48580184-ED0E-43DD-8D64-9ADDCFEE10F8}" type="presParOf" srcId="{E8065919-8D48-4F7A-A563-CF46AE005614}" destId="{56EB2C87-48FA-499A-AADA-4997AA1D681A}" srcOrd="1" destOrd="0" presId="urn:microsoft.com/office/officeart/2005/8/layout/list1"/>
    <dgm:cxn modelId="{C9D6EF3D-F385-4BFB-B6CC-5D699B1A6EC8}" type="presParOf" srcId="{864CD4AE-E33C-4D23-BB28-089042FFE3F0}" destId="{25B682BD-768E-4059-9101-11C1F2F16219}" srcOrd="13" destOrd="0" presId="urn:microsoft.com/office/officeart/2005/8/layout/list1"/>
    <dgm:cxn modelId="{710CDAC9-A94F-4451-BBDF-7CEF0F0CF509}" type="presParOf" srcId="{864CD4AE-E33C-4D23-BB28-089042FFE3F0}" destId="{D34A3507-D307-4E3A-A9B2-8F33392EBC07}" srcOrd="14" destOrd="0" presId="urn:microsoft.com/office/officeart/2005/8/layout/list1"/>
    <dgm:cxn modelId="{5387CED2-269B-49CA-AE65-FF8B948D69FF}" type="presParOf" srcId="{864CD4AE-E33C-4D23-BB28-089042FFE3F0}" destId="{E78873ED-FD10-4A57-8C5B-ECC779CD8223}" srcOrd="15" destOrd="0" presId="urn:microsoft.com/office/officeart/2005/8/layout/list1"/>
    <dgm:cxn modelId="{0092DB6C-6FBD-472A-8109-AA466F1A0954}" type="presParOf" srcId="{864CD4AE-E33C-4D23-BB28-089042FFE3F0}" destId="{12C6DD80-5F51-486F-BEC6-65FADDE57BA9}" srcOrd="16" destOrd="0" presId="urn:microsoft.com/office/officeart/2005/8/layout/list1"/>
    <dgm:cxn modelId="{382A3920-675C-4E60-8BE0-843E28BEDCEA}" type="presParOf" srcId="{12C6DD80-5F51-486F-BEC6-65FADDE57BA9}" destId="{6E472765-CE49-49EA-A28A-B94EED2F12CC}" srcOrd="0" destOrd="0" presId="urn:microsoft.com/office/officeart/2005/8/layout/list1"/>
    <dgm:cxn modelId="{8B7EADDF-1563-469F-9229-CD34B3AB38BD}" type="presParOf" srcId="{12C6DD80-5F51-486F-BEC6-65FADDE57BA9}" destId="{41327BFA-FCF4-426D-9322-416753A32F0C}" srcOrd="1" destOrd="0" presId="urn:microsoft.com/office/officeart/2005/8/layout/list1"/>
    <dgm:cxn modelId="{557B748E-13ED-4462-B8B5-CF3EC18F456B}" type="presParOf" srcId="{864CD4AE-E33C-4D23-BB28-089042FFE3F0}" destId="{FA4D09FE-3A98-43FB-AB57-45DE4D211B89}" srcOrd="17" destOrd="0" presId="urn:microsoft.com/office/officeart/2005/8/layout/list1"/>
    <dgm:cxn modelId="{317B3C40-B20F-4BA6-9723-8296DC0C302E}" type="presParOf" srcId="{864CD4AE-E33C-4D23-BB28-089042FFE3F0}" destId="{3FF95326-5D84-4FEF-8185-F0746185575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AAFB11-2EFC-40E9-B932-31FF74F60E35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D2B2140-D9E3-42AB-A925-F2B26A8C4D1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我的車票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69698A-0542-49A4-B10E-923E53FF5C53}" type="parTrans" cxnId="{2A6BA64A-1B36-49B7-89ED-27AB42E6C8EC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C4BA36-5FC2-4DCB-942E-27F9EFB0D188}" type="sibTrans" cxnId="{2A6BA64A-1B36-49B7-89ED-27AB42E6C8EC}">
      <dgm:prSet/>
      <dgm:spPr/>
      <dgm:t>
        <a:bodyPr/>
        <a:lstStyle/>
        <a:p>
          <a:endParaRPr lang="zh-TW" altLang="en-US"/>
        </a:p>
      </dgm:t>
    </dgm:pt>
    <dgm:pt modelId="{B92999A3-7908-451E-81FC-0B6B140A7D48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選擇地點日期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2B8968-F465-4328-BECF-F0BF3DCAA4A3}" type="parTrans" cxnId="{858F5BE6-C051-4937-955B-58054B852913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0C74B3-89E1-4181-AC34-22D5D74E8756}" type="sibTrans" cxnId="{858F5BE6-C051-4937-955B-58054B852913}">
      <dgm:prSet/>
      <dgm:spPr/>
      <dgm:t>
        <a:bodyPr/>
        <a:lstStyle/>
        <a:p>
          <a:endParaRPr lang="zh-TW" altLang="en-US"/>
        </a:p>
      </dgm:t>
    </dgm:pt>
    <dgm:pt modelId="{34DD3181-019D-4C98-B21A-2FC6398BCAE6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選擇車次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2AD947-F520-4139-9283-A706FBAD9D1E}" type="parTrans" cxnId="{A4948CE5-C1A7-4A5A-8D97-E46B84C13635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5F131B-DCCE-4158-8E9B-5DD6370DD601}" type="sibTrans" cxnId="{A4948CE5-C1A7-4A5A-8D97-E46B84C13635}">
      <dgm:prSet/>
      <dgm:spPr/>
      <dgm:t>
        <a:bodyPr/>
        <a:lstStyle/>
        <a:p>
          <a:endParaRPr lang="zh-TW" altLang="en-US"/>
        </a:p>
      </dgm:t>
    </dgm:pt>
    <dgm:pt modelId="{FE6B5968-9845-4A83-9875-C013D40BFAA0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填入基本資料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43D5B6-C05D-4ACF-AFE5-F50700C7AE8F}" type="parTrans" cxnId="{4B6E94FA-21D4-44E7-BB42-F3557BA011B0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3AD58F-8508-4888-AE09-B5D97B7B1BFB}" type="sibTrans" cxnId="{4B6E94FA-21D4-44E7-BB42-F3557BA011B0}">
      <dgm:prSet/>
      <dgm:spPr/>
      <dgm:t>
        <a:bodyPr/>
        <a:lstStyle/>
        <a:p>
          <a:endParaRPr lang="zh-TW" altLang="en-US"/>
        </a:p>
      </dgm:t>
    </dgm:pt>
    <dgm:pt modelId="{F2F2D76B-ECA0-4EA1-815F-4484C7B553BB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查詢及訂票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800C23-00DC-4DA8-9455-31FF96C9B332}" type="parTrans" cxnId="{B8474F41-DB81-46CF-A8A5-DFE170CFE73F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359DC-8521-490B-8E47-0D879919DE89}" type="sibTrans" cxnId="{B8474F41-DB81-46CF-A8A5-DFE170CFE73F}">
      <dgm:prSet/>
      <dgm:spPr/>
      <dgm:t>
        <a:bodyPr/>
        <a:lstStyle/>
        <a:p>
          <a:endParaRPr lang="zh-TW" altLang="en-US"/>
        </a:p>
      </dgm:t>
    </dgm:pt>
    <dgm:pt modelId="{D07272B3-DFC5-4783-9E7A-FB032FED8B74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輸入身分證及電話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017570-7FB4-446E-8B4C-894FA1AEB146}" type="parTrans" cxnId="{2B947745-26FB-4D23-A483-A063E31DDEA6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701FFA-46F0-40E1-91A9-26389579C43D}" type="sibTrans" cxnId="{2B947745-26FB-4D23-A483-A063E31DDEA6}">
      <dgm:prSet/>
      <dgm:spPr/>
      <dgm:t>
        <a:bodyPr/>
        <a:lstStyle/>
        <a:p>
          <a:endParaRPr lang="zh-TW" altLang="en-US"/>
        </a:p>
      </dgm:t>
    </dgm:pt>
    <dgm:pt modelId="{6F79D014-D6AB-43F3-81B7-7B78A8E40666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訂票列表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AE42D2-56A3-4E9A-BCBF-C898A3F33243}" type="parTrans" cxnId="{882BD208-82E4-462E-95C6-0154CA5862D0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EAD201-9A14-4D33-BD1E-EF3FAAA722DA}" type="sibTrans" cxnId="{882BD208-82E4-462E-95C6-0154CA5862D0}">
      <dgm:prSet/>
      <dgm:spPr/>
      <dgm:t>
        <a:bodyPr/>
        <a:lstStyle/>
        <a:p>
          <a:endParaRPr lang="zh-TW" altLang="en-US"/>
        </a:p>
      </dgm:t>
    </dgm:pt>
    <dgm:pt modelId="{2DBCCAE0-794B-4CE2-8E3E-4D735F809EC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前台流程圖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06D2F-2258-4E32-9C77-635D5C53EB49}" type="parTrans" cxnId="{A1EDF763-7F3C-48EF-B7CC-FB5EE11A3957}">
      <dgm:prSet/>
      <dgm:spPr/>
      <dgm:t>
        <a:bodyPr/>
        <a:lstStyle/>
        <a:p>
          <a:endParaRPr lang="zh-TW" altLang="en-US"/>
        </a:p>
      </dgm:t>
    </dgm:pt>
    <dgm:pt modelId="{BE896A44-10F5-4016-82AD-126902E440EA}" type="sibTrans" cxnId="{A1EDF763-7F3C-48EF-B7CC-FB5EE11A3957}">
      <dgm:prSet/>
      <dgm:spPr/>
      <dgm:t>
        <a:bodyPr/>
        <a:lstStyle/>
        <a:p>
          <a:endParaRPr lang="zh-TW" altLang="en-US"/>
        </a:p>
      </dgm:t>
    </dgm:pt>
    <dgm:pt modelId="{59D275D7-0733-42C0-B2D7-9E482F39BEB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選擇票種及張數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927E9F-B161-4B3A-8AC3-081991896B63}" type="parTrans" cxnId="{F8635962-6918-4FE0-9F6E-F4E68F905AA7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0C758C-0A18-4A88-8422-B5F80FC21A6D}" type="sibTrans" cxnId="{F8635962-6918-4FE0-9F6E-F4E68F905AA7}">
      <dgm:prSet/>
      <dgm:spPr/>
      <dgm:t>
        <a:bodyPr/>
        <a:lstStyle/>
        <a:p>
          <a:endParaRPr lang="zh-TW" altLang="en-US"/>
        </a:p>
      </dgm:t>
    </dgm:pt>
    <dgm:pt modelId="{9346FA04-78EC-490F-828D-932E4C1AAC55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來回票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45FFC2-B73B-4B1B-A427-C50D71D36284}" type="parTrans" cxnId="{F245CDA3-AD9B-4324-BC95-0383D8EE5E2D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6BF131-AE75-49D9-A47D-C9DF87DE4538}" type="sibTrans" cxnId="{F245CDA3-AD9B-4324-BC95-0383D8EE5E2D}">
      <dgm:prSet/>
      <dgm:spPr/>
      <dgm:t>
        <a:bodyPr/>
        <a:lstStyle/>
        <a:p>
          <a:endParaRPr lang="zh-TW" altLang="en-US"/>
        </a:p>
      </dgm:t>
    </dgm:pt>
    <dgm:pt modelId="{8FBF77CD-781B-4E84-A7DB-664DF3D7181E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全票、半票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27BA7B-137D-4F3C-A171-822D58BF2356}" type="parTrans" cxnId="{E83B4B05-F26E-45AB-A392-765B987575AB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1A1A90-8DCD-4DE7-AAB5-E18939C13614}" type="sibTrans" cxnId="{E83B4B05-F26E-45AB-A392-765B987575AB}">
      <dgm:prSet/>
      <dgm:spPr/>
      <dgm:t>
        <a:bodyPr/>
        <a:lstStyle/>
        <a:p>
          <a:endParaRPr lang="zh-TW" altLang="en-US"/>
        </a:p>
      </dgm:t>
    </dgm:pt>
    <dgm:pt modelId="{40542DF6-B8A8-45A1-BA31-4DA01CE320B6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選擇座位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9F9146-93AD-471A-8DAA-DB50A8DDA10D}" type="parTrans" cxnId="{5C2EAE5B-583D-4BE2-8190-A5B5E196F58B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9B008-2B46-490E-94BC-7714420634FC}" type="sibTrans" cxnId="{5C2EAE5B-583D-4BE2-8190-A5B5E196F58B}">
      <dgm:prSet/>
      <dgm:spPr/>
      <dgm:t>
        <a:bodyPr/>
        <a:lstStyle/>
        <a:p>
          <a:endParaRPr lang="zh-TW" altLang="en-US"/>
        </a:p>
      </dgm:t>
    </dgm:pt>
    <dgm:pt modelId="{D422B326-6FF8-427E-A4B8-7F510A05CEE5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選擇去程座位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098603-2CB2-4FF9-B3C2-74D4FFB91E8F}" type="parTrans" cxnId="{C0567872-8D8A-4503-856D-57E458360284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B53360-6422-40AD-B80C-C2237FCB6430}" type="sibTrans" cxnId="{C0567872-8D8A-4503-856D-57E458360284}">
      <dgm:prSet/>
      <dgm:spPr/>
      <dgm:t>
        <a:bodyPr/>
        <a:lstStyle/>
        <a:p>
          <a:endParaRPr lang="zh-TW" altLang="en-US"/>
        </a:p>
      </dgm:t>
    </dgm:pt>
    <dgm:pt modelId="{DE5EDE10-2293-4A43-9C43-4AC746BF0DB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訂票成功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10B026-8C27-467D-B10D-2AFBCBCB6D90}" type="parTrans" cxnId="{A488AF1F-40F4-43F5-AE4B-9C9A4DB124B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C479D6-2705-4EC8-895F-6B8496F9AC73}" type="sibTrans" cxnId="{A488AF1F-40F4-43F5-AE4B-9C9A4DB124B1}">
      <dgm:prSet/>
      <dgm:spPr/>
      <dgm:t>
        <a:bodyPr/>
        <a:lstStyle/>
        <a:p>
          <a:endParaRPr lang="zh-TW" altLang="en-US"/>
        </a:p>
      </dgm:t>
    </dgm:pt>
    <dgm:pt modelId="{7185B648-AB9F-495A-88DE-F101ECA6CC03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選擇回程日期、時間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0FAE7B-1684-4C23-B9DA-A7EBC2909F9D}" type="parTrans" cxnId="{76119F4D-A411-49DF-8AC1-FF29503F9F1D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718BBA-EF87-4524-A1F2-CDEE4DAA67A0}" type="sibTrans" cxnId="{76119F4D-A411-49DF-8AC1-FF29503F9F1D}">
      <dgm:prSet/>
      <dgm:spPr/>
      <dgm:t>
        <a:bodyPr/>
        <a:lstStyle/>
        <a:p>
          <a:endParaRPr lang="zh-TW" altLang="en-US"/>
        </a:p>
      </dgm:t>
    </dgm:pt>
    <dgm:pt modelId="{C9A3709D-2DD8-4A77-A5AC-5B554ABC294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選擇回程座位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572CA-1033-4B08-83D3-CF18BF31A103}" type="parTrans" cxnId="{9E5347BE-E149-4B5A-85C1-E48651793602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81514A-BB34-4770-947F-46C94E133ABD}" type="sibTrans" cxnId="{9E5347BE-E149-4B5A-85C1-E48651793602}">
      <dgm:prSet/>
      <dgm:spPr/>
      <dgm:t>
        <a:bodyPr/>
        <a:lstStyle/>
        <a:p>
          <a:endParaRPr lang="zh-TW" altLang="en-US"/>
        </a:p>
      </dgm:t>
    </dgm:pt>
    <dgm:pt modelId="{CC211F41-B31C-4C1A-A8F1-EF8A1C774FF8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訂票成功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514B22-B111-41B1-8BE2-3ACAA0E28943}" type="parTrans" cxnId="{304A72F8-2FD3-4ABB-A9A8-24F2C860490A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1D7241-CEF3-4A39-BCA5-06E4C435DC8A}" type="sibTrans" cxnId="{304A72F8-2FD3-4ABB-A9A8-24F2C860490A}">
      <dgm:prSet/>
      <dgm:spPr/>
      <dgm:t>
        <a:bodyPr/>
        <a:lstStyle/>
        <a:p>
          <a:endParaRPr lang="zh-TW" altLang="en-US"/>
        </a:p>
      </dgm:t>
    </dgm:pt>
    <dgm:pt modelId="{120CD88B-06D7-4665-8BE4-F54103C50CCA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選擇是否取消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B67D75-7551-4488-A6B5-7E5B89CE620F}" type="parTrans" cxnId="{BD9F8075-B4CF-48C1-B79D-0A3039DE06B8}">
      <dgm:prSet/>
      <dgm:spPr/>
      <dgm:t>
        <a:bodyPr/>
        <a:lstStyle/>
        <a:p>
          <a:endParaRPr lang="zh-TW" altLang="en-US"/>
        </a:p>
      </dgm:t>
    </dgm:pt>
    <dgm:pt modelId="{EE4D94FF-B9C7-46BE-B3B3-450CCBBF0386}" type="sibTrans" cxnId="{BD9F8075-B4CF-48C1-B79D-0A3039DE06B8}">
      <dgm:prSet/>
      <dgm:spPr/>
      <dgm:t>
        <a:bodyPr/>
        <a:lstStyle/>
        <a:p>
          <a:endParaRPr lang="zh-TW" altLang="en-US"/>
        </a:p>
      </dgm:t>
    </dgm:pt>
    <dgm:pt modelId="{94CCC5FB-F8B2-4A64-AE02-84F640868717}" type="pres">
      <dgm:prSet presAssocID="{0AAAFB11-2EFC-40E9-B932-31FF74F60E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CA3F6F-8B78-416C-B126-EC2B5FCA0788}" type="pres">
      <dgm:prSet presAssocID="{2DBCCAE0-794B-4CE2-8E3E-4D735F809ECD}" presName="hierRoot1" presStyleCnt="0">
        <dgm:presLayoutVars>
          <dgm:hierBranch val="init"/>
        </dgm:presLayoutVars>
      </dgm:prSet>
      <dgm:spPr/>
    </dgm:pt>
    <dgm:pt modelId="{5F91CCAA-BC08-40D4-A5A4-6488B5901CF3}" type="pres">
      <dgm:prSet presAssocID="{2DBCCAE0-794B-4CE2-8E3E-4D735F809ECD}" presName="rootComposite1" presStyleCnt="0"/>
      <dgm:spPr/>
    </dgm:pt>
    <dgm:pt modelId="{18861515-AFA7-4AFF-9294-763467D2A3CD}" type="pres">
      <dgm:prSet presAssocID="{2DBCCAE0-794B-4CE2-8E3E-4D735F809ECD}" presName="rootText1" presStyleLbl="node0" presStyleIdx="0" presStyleCnt="1" custScaleX="485749" custScaleY="235899">
        <dgm:presLayoutVars>
          <dgm:chPref val="3"/>
        </dgm:presLayoutVars>
      </dgm:prSet>
      <dgm:spPr/>
    </dgm:pt>
    <dgm:pt modelId="{1FD08BAF-2200-4D07-844D-01A380D6C2D5}" type="pres">
      <dgm:prSet presAssocID="{2DBCCAE0-794B-4CE2-8E3E-4D735F809ECD}" presName="rootConnector1" presStyleLbl="node1" presStyleIdx="0" presStyleCnt="0"/>
      <dgm:spPr/>
    </dgm:pt>
    <dgm:pt modelId="{F39C0C82-991C-4B08-B615-C46E599BFDB2}" type="pres">
      <dgm:prSet presAssocID="{2DBCCAE0-794B-4CE2-8E3E-4D735F809ECD}" presName="hierChild2" presStyleCnt="0"/>
      <dgm:spPr/>
    </dgm:pt>
    <dgm:pt modelId="{3F822247-121C-4630-89BD-233AF1097A3D}" type="pres">
      <dgm:prSet presAssocID="{EC69698A-0542-49A4-B10E-923E53FF5C53}" presName="Name37" presStyleLbl="parChTrans1D2" presStyleIdx="0" presStyleCnt="2"/>
      <dgm:spPr/>
    </dgm:pt>
    <dgm:pt modelId="{C08F483C-0D1E-4E20-8EDF-3D96A2892D72}" type="pres">
      <dgm:prSet presAssocID="{3D2B2140-D9E3-42AB-A925-F2B26A8C4D1D}" presName="hierRoot2" presStyleCnt="0">
        <dgm:presLayoutVars>
          <dgm:hierBranch val="init"/>
        </dgm:presLayoutVars>
      </dgm:prSet>
      <dgm:spPr/>
    </dgm:pt>
    <dgm:pt modelId="{CE5A2805-E3D8-46D0-A94F-56956985C960}" type="pres">
      <dgm:prSet presAssocID="{3D2B2140-D9E3-42AB-A925-F2B26A8C4D1D}" presName="rootComposite" presStyleCnt="0"/>
      <dgm:spPr/>
    </dgm:pt>
    <dgm:pt modelId="{594C681B-D028-4FF2-AEB8-7B4538A1C3D0}" type="pres">
      <dgm:prSet presAssocID="{3D2B2140-D9E3-42AB-A925-F2B26A8C4D1D}" presName="rootText" presStyleLbl="node2" presStyleIdx="0" presStyleCnt="2" custScaleX="344732" custScaleY="183498" custLinFactX="-125041" custLinFactNeighborX="-200000" custLinFactNeighborY="-53409">
        <dgm:presLayoutVars>
          <dgm:chPref val="3"/>
        </dgm:presLayoutVars>
      </dgm:prSet>
      <dgm:spPr/>
    </dgm:pt>
    <dgm:pt modelId="{1168E917-A18A-477B-8BF2-CE8F9FB0BA14}" type="pres">
      <dgm:prSet presAssocID="{3D2B2140-D9E3-42AB-A925-F2B26A8C4D1D}" presName="rootConnector" presStyleLbl="node2" presStyleIdx="0" presStyleCnt="2"/>
      <dgm:spPr/>
    </dgm:pt>
    <dgm:pt modelId="{4BB36FF9-D678-43AF-8193-151BEFF39B65}" type="pres">
      <dgm:prSet presAssocID="{3D2B2140-D9E3-42AB-A925-F2B26A8C4D1D}" presName="hierChild4" presStyleCnt="0"/>
      <dgm:spPr/>
    </dgm:pt>
    <dgm:pt modelId="{9CD123A4-A92E-4E0C-A1CB-BE30CA374F9A}" type="pres">
      <dgm:prSet presAssocID="{80017570-7FB4-446E-8B4C-894FA1AEB146}" presName="Name37" presStyleLbl="parChTrans1D3" presStyleIdx="0" presStyleCnt="2"/>
      <dgm:spPr/>
    </dgm:pt>
    <dgm:pt modelId="{48427632-DFE9-4F0B-8679-DFB3DEEFB5E2}" type="pres">
      <dgm:prSet presAssocID="{D07272B3-DFC5-4783-9E7A-FB032FED8B74}" presName="hierRoot2" presStyleCnt="0">
        <dgm:presLayoutVars>
          <dgm:hierBranch val="init"/>
        </dgm:presLayoutVars>
      </dgm:prSet>
      <dgm:spPr/>
    </dgm:pt>
    <dgm:pt modelId="{D3105D9A-5A81-464E-B12D-F261396EC922}" type="pres">
      <dgm:prSet presAssocID="{D07272B3-DFC5-4783-9E7A-FB032FED8B74}" presName="rootComposite" presStyleCnt="0"/>
      <dgm:spPr/>
    </dgm:pt>
    <dgm:pt modelId="{69F54B69-8EC2-457C-9C76-A6773600236B}" type="pres">
      <dgm:prSet presAssocID="{D07272B3-DFC5-4783-9E7A-FB032FED8B74}" presName="rootText" presStyleLbl="node3" presStyleIdx="0" presStyleCnt="2" custScaleX="447079" custScaleY="244176" custLinFactX="-144304" custLinFactNeighborX="-200000" custLinFactNeighborY="2661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2388B2-B529-495C-AA22-3FB369C8C683}" type="pres">
      <dgm:prSet presAssocID="{D07272B3-DFC5-4783-9E7A-FB032FED8B74}" presName="rootConnector" presStyleLbl="node3" presStyleIdx="0" presStyleCnt="2"/>
      <dgm:spPr/>
    </dgm:pt>
    <dgm:pt modelId="{841B297D-DB71-4FC4-83FC-4CECA02C941D}" type="pres">
      <dgm:prSet presAssocID="{D07272B3-DFC5-4783-9E7A-FB032FED8B74}" presName="hierChild4" presStyleCnt="0"/>
      <dgm:spPr/>
    </dgm:pt>
    <dgm:pt modelId="{74A669F2-8259-4203-B291-F6C6067EAD6E}" type="pres">
      <dgm:prSet presAssocID="{FAAE42D2-56A3-4E9A-BCBF-C898A3F33243}" presName="Name37" presStyleLbl="parChTrans1D4" presStyleIdx="0" presStyleCnt="13"/>
      <dgm:spPr/>
    </dgm:pt>
    <dgm:pt modelId="{8EC65FA3-9A3D-4A8F-A76F-6E2926E54087}" type="pres">
      <dgm:prSet presAssocID="{6F79D014-D6AB-43F3-81B7-7B78A8E40666}" presName="hierRoot2" presStyleCnt="0">
        <dgm:presLayoutVars>
          <dgm:hierBranch val="init"/>
        </dgm:presLayoutVars>
      </dgm:prSet>
      <dgm:spPr/>
    </dgm:pt>
    <dgm:pt modelId="{8ABDE6D4-E36D-450E-82BF-5525FE880EC7}" type="pres">
      <dgm:prSet presAssocID="{6F79D014-D6AB-43F3-81B7-7B78A8E40666}" presName="rootComposite" presStyleCnt="0"/>
      <dgm:spPr/>
    </dgm:pt>
    <dgm:pt modelId="{AECEB8D9-630C-48C0-A689-BF06DDEA9857}" type="pres">
      <dgm:prSet presAssocID="{6F79D014-D6AB-43F3-81B7-7B78A8E40666}" presName="rootText" presStyleLbl="node4" presStyleIdx="0" presStyleCnt="13" custScaleX="338598" custScaleY="243893" custLinFactX="-156067" custLinFactY="15089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44A832-784C-47A3-96EA-CB3D901A794E}" type="pres">
      <dgm:prSet presAssocID="{6F79D014-D6AB-43F3-81B7-7B78A8E40666}" presName="rootConnector" presStyleLbl="node4" presStyleIdx="0" presStyleCnt="13"/>
      <dgm:spPr/>
    </dgm:pt>
    <dgm:pt modelId="{6D83A90D-DA7F-4405-A7E9-38CAAEBB673E}" type="pres">
      <dgm:prSet presAssocID="{6F79D014-D6AB-43F3-81B7-7B78A8E40666}" presName="hierChild4" presStyleCnt="0"/>
      <dgm:spPr/>
    </dgm:pt>
    <dgm:pt modelId="{D71B67BB-BE82-4127-99A4-5CE2D7E60486}" type="pres">
      <dgm:prSet presAssocID="{76B67D75-7551-4488-A6B5-7E5B89CE620F}" presName="Name37" presStyleLbl="parChTrans1D4" presStyleIdx="1" presStyleCnt="13"/>
      <dgm:spPr/>
    </dgm:pt>
    <dgm:pt modelId="{89F7CB4E-FA39-4630-8DE8-DAEA5BB3D4F7}" type="pres">
      <dgm:prSet presAssocID="{120CD88B-06D7-4665-8BE4-F54103C50CCA}" presName="hierRoot2" presStyleCnt="0">
        <dgm:presLayoutVars>
          <dgm:hierBranch val="init"/>
        </dgm:presLayoutVars>
      </dgm:prSet>
      <dgm:spPr/>
    </dgm:pt>
    <dgm:pt modelId="{87DC1F56-E47F-46FF-8F92-EEDAF682691C}" type="pres">
      <dgm:prSet presAssocID="{120CD88B-06D7-4665-8BE4-F54103C50CCA}" presName="rootComposite" presStyleCnt="0"/>
      <dgm:spPr/>
    </dgm:pt>
    <dgm:pt modelId="{361C171B-F545-435F-A78F-87669F9C13BE}" type="pres">
      <dgm:prSet presAssocID="{120CD88B-06D7-4665-8BE4-F54103C50CCA}" presName="rootText" presStyleLbl="node4" presStyleIdx="1" presStyleCnt="13" custScaleX="391117" custScaleY="214945" custLinFactX="-200000" custLinFactY="100000" custLinFactNeighborX="-259781" custLinFactNeighborY="17168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FEF759-8FF9-4912-AA96-EE76421E5D06}" type="pres">
      <dgm:prSet presAssocID="{120CD88B-06D7-4665-8BE4-F54103C50CCA}" presName="rootConnector" presStyleLbl="node4" presStyleIdx="1" presStyleCnt="13"/>
      <dgm:spPr/>
    </dgm:pt>
    <dgm:pt modelId="{99F958B9-B413-4AB5-B9F6-DE9F7C09B80B}" type="pres">
      <dgm:prSet presAssocID="{120CD88B-06D7-4665-8BE4-F54103C50CCA}" presName="hierChild4" presStyleCnt="0"/>
      <dgm:spPr/>
    </dgm:pt>
    <dgm:pt modelId="{CC976CC6-AFBC-41E3-AA6F-CCA554DB5FAA}" type="pres">
      <dgm:prSet presAssocID="{120CD88B-06D7-4665-8BE4-F54103C50CCA}" presName="hierChild5" presStyleCnt="0"/>
      <dgm:spPr/>
    </dgm:pt>
    <dgm:pt modelId="{085E8C4D-FAEB-4A9E-A20F-0BA10A23F207}" type="pres">
      <dgm:prSet presAssocID="{6F79D014-D6AB-43F3-81B7-7B78A8E40666}" presName="hierChild5" presStyleCnt="0"/>
      <dgm:spPr/>
    </dgm:pt>
    <dgm:pt modelId="{9A757260-33CD-493C-AF9F-B770FA7E7AA3}" type="pres">
      <dgm:prSet presAssocID="{D07272B3-DFC5-4783-9E7A-FB032FED8B74}" presName="hierChild5" presStyleCnt="0"/>
      <dgm:spPr/>
    </dgm:pt>
    <dgm:pt modelId="{846A3E8B-05EE-48AB-B173-4DF756B56996}" type="pres">
      <dgm:prSet presAssocID="{3D2B2140-D9E3-42AB-A925-F2B26A8C4D1D}" presName="hierChild5" presStyleCnt="0"/>
      <dgm:spPr/>
    </dgm:pt>
    <dgm:pt modelId="{68ACA770-C1C9-43E0-B5F6-2C9BEFE9F21E}" type="pres">
      <dgm:prSet presAssocID="{97800C23-00DC-4DA8-9455-31FF96C9B332}" presName="Name37" presStyleLbl="parChTrans1D2" presStyleIdx="1" presStyleCnt="2"/>
      <dgm:spPr/>
    </dgm:pt>
    <dgm:pt modelId="{33228453-8EE2-47C5-8E9A-2F09927A0BB3}" type="pres">
      <dgm:prSet presAssocID="{F2F2D76B-ECA0-4EA1-815F-4484C7B553BB}" presName="hierRoot2" presStyleCnt="0">
        <dgm:presLayoutVars>
          <dgm:hierBranch val="init"/>
        </dgm:presLayoutVars>
      </dgm:prSet>
      <dgm:spPr/>
    </dgm:pt>
    <dgm:pt modelId="{90961EFD-A4D9-4559-93E2-748876E76CC9}" type="pres">
      <dgm:prSet presAssocID="{F2F2D76B-ECA0-4EA1-815F-4484C7B553BB}" presName="rootComposite" presStyleCnt="0"/>
      <dgm:spPr/>
    </dgm:pt>
    <dgm:pt modelId="{5F3E67CF-28C0-4DE1-9FE4-50BB01B51E0D}" type="pres">
      <dgm:prSet presAssocID="{F2F2D76B-ECA0-4EA1-815F-4484C7B553BB}" presName="rootText" presStyleLbl="node2" presStyleIdx="1" presStyleCnt="2" custScaleX="428973" custScaleY="188384" custLinFactX="152103" custLinFactNeighborX="200000" custLinFactNeighborY="-30296">
        <dgm:presLayoutVars>
          <dgm:chPref val="3"/>
        </dgm:presLayoutVars>
      </dgm:prSet>
      <dgm:spPr/>
    </dgm:pt>
    <dgm:pt modelId="{9DE7AB8D-5E2A-4C13-B9E9-B7F9C552C5B3}" type="pres">
      <dgm:prSet presAssocID="{F2F2D76B-ECA0-4EA1-815F-4484C7B553BB}" presName="rootConnector" presStyleLbl="node2" presStyleIdx="1" presStyleCnt="2"/>
      <dgm:spPr/>
    </dgm:pt>
    <dgm:pt modelId="{997CD034-26F9-4CE6-843F-E14FBB3BB250}" type="pres">
      <dgm:prSet presAssocID="{F2F2D76B-ECA0-4EA1-815F-4484C7B553BB}" presName="hierChild4" presStyleCnt="0"/>
      <dgm:spPr/>
    </dgm:pt>
    <dgm:pt modelId="{8846197A-9F12-48EE-831F-411A7FEC60E1}" type="pres">
      <dgm:prSet presAssocID="{4C2B8968-F465-4328-BECF-F0BF3DCAA4A3}" presName="Name37" presStyleLbl="parChTrans1D3" presStyleIdx="1" presStyleCnt="2"/>
      <dgm:spPr/>
    </dgm:pt>
    <dgm:pt modelId="{6149C1C2-5E81-4EF0-AB6F-51A1F21DDAEE}" type="pres">
      <dgm:prSet presAssocID="{B92999A3-7908-451E-81FC-0B6B140A7D48}" presName="hierRoot2" presStyleCnt="0">
        <dgm:presLayoutVars>
          <dgm:hierBranch val="init"/>
        </dgm:presLayoutVars>
      </dgm:prSet>
      <dgm:spPr/>
    </dgm:pt>
    <dgm:pt modelId="{B9F4B2E0-F5DB-47B8-92E5-6C72C8206FDE}" type="pres">
      <dgm:prSet presAssocID="{B92999A3-7908-451E-81FC-0B6B140A7D48}" presName="rootComposite" presStyleCnt="0"/>
      <dgm:spPr/>
    </dgm:pt>
    <dgm:pt modelId="{EEB5FF95-9770-4559-B69A-BAD2F4E1175C}" type="pres">
      <dgm:prSet presAssocID="{B92999A3-7908-451E-81FC-0B6B140A7D48}" presName="rootText" presStyleLbl="node3" presStyleIdx="1" presStyleCnt="2" custScaleX="442547" custScaleY="197614" custLinFactX="38321" custLinFactNeighborX="100000" custLinFactNeighborY="156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FF67B-A31E-4A19-BDE3-4696FCCBBCA8}" type="pres">
      <dgm:prSet presAssocID="{B92999A3-7908-451E-81FC-0B6B140A7D48}" presName="rootConnector" presStyleLbl="node3" presStyleIdx="1" presStyleCnt="2"/>
      <dgm:spPr/>
    </dgm:pt>
    <dgm:pt modelId="{3881B9A9-7DE0-4E9D-BB8D-FDE089CA8DEE}" type="pres">
      <dgm:prSet presAssocID="{B92999A3-7908-451E-81FC-0B6B140A7D48}" presName="hierChild4" presStyleCnt="0"/>
      <dgm:spPr/>
    </dgm:pt>
    <dgm:pt modelId="{6A56BD25-2338-4009-A3B5-BB2D14852DF4}" type="pres">
      <dgm:prSet presAssocID="{C42AD947-F520-4139-9283-A706FBAD9D1E}" presName="Name37" presStyleLbl="parChTrans1D4" presStyleIdx="2" presStyleCnt="13"/>
      <dgm:spPr/>
    </dgm:pt>
    <dgm:pt modelId="{018D653D-206C-4EC1-B6BC-0D35E0887EA7}" type="pres">
      <dgm:prSet presAssocID="{34DD3181-019D-4C98-B21A-2FC6398BCAE6}" presName="hierRoot2" presStyleCnt="0">
        <dgm:presLayoutVars>
          <dgm:hierBranch val="init"/>
        </dgm:presLayoutVars>
      </dgm:prSet>
      <dgm:spPr/>
    </dgm:pt>
    <dgm:pt modelId="{7342527D-D639-4302-A984-1F24D8304B21}" type="pres">
      <dgm:prSet presAssocID="{34DD3181-019D-4C98-B21A-2FC6398BCAE6}" presName="rootComposite" presStyleCnt="0"/>
      <dgm:spPr/>
    </dgm:pt>
    <dgm:pt modelId="{0F115F23-C6CC-452D-BEAD-4A0A64124DBB}" type="pres">
      <dgm:prSet presAssocID="{34DD3181-019D-4C98-B21A-2FC6398BCAE6}" presName="rootText" presStyleLbl="node4" presStyleIdx="2" presStyleCnt="13" custScaleX="433438" custScaleY="206291" custLinFactX="25272" custLinFactNeighborX="100000" custLinFactNeighborY="52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5FFBDC-7C71-45E2-8353-C5E8BEFC023C}" type="pres">
      <dgm:prSet presAssocID="{34DD3181-019D-4C98-B21A-2FC6398BCAE6}" presName="rootConnector" presStyleLbl="node4" presStyleIdx="2" presStyleCnt="13"/>
      <dgm:spPr/>
    </dgm:pt>
    <dgm:pt modelId="{2791C989-4447-45C4-A4F6-AEADEDE5B4B2}" type="pres">
      <dgm:prSet presAssocID="{34DD3181-019D-4C98-B21A-2FC6398BCAE6}" presName="hierChild4" presStyleCnt="0"/>
      <dgm:spPr/>
    </dgm:pt>
    <dgm:pt modelId="{8BB14FD0-A390-435E-9F77-70104CC2CEBE}" type="pres">
      <dgm:prSet presAssocID="{3E43D5B6-C05D-4ACF-AFE5-F50700C7AE8F}" presName="Name37" presStyleLbl="parChTrans1D4" presStyleIdx="3" presStyleCnt="13"/>
      <dgm:spPr/>
    </dgm:pt>
    <dgm:pt modelId="{BEE190F1-5432-4618-B8B2-097A831025E1}" type="pres">
      <dgm:prSet presAssocID="{FE6B5968-9845-4A83-9875-C013D40BFAA0}" presName="hierRoot2" presStyleCnt="0">
        <dgm:presLayoutVars>
          <dgm:hierBranch val="init"/>
        </dgm:presLayoutVars>
      </dgm:prSet>
      <dgm:spPr/>
    </dgm:pt>
    <dgm:pt modelId="{5AE23518-4ADD-4AD1-BF16-68ED94FA6108}" type="pres">
      <dgm:prSet presAssocID="{FE6B5968-9845-4A83-9875-C013D40BFAA0}" presName="rootComposite" presStyleCnt="0"/>
      <dgm:spPr/>
    </dgm:pt>
    <dgm:pt modelId="{61305AAC-720A-4B5E-A0FF-37FB41FD8DE4}" type="pres">
      <dgm:prSet presAssocID="{FE6B5968-9845-4A83-9875-C013D40BFAA0}" presName="rootText" presStyleLbl="node4" presStyleIdx="3" presStyleCnt="13" custScaleX="423075" custScaleY="225135" custLinFactX="33066" custLinFactNeighborX="100000" custLinFactNeighborY="52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14D510-34B2-40D9-A592-92DCA77A2FD9}" type="pres">
      <dgm:prSet presAssocID="{FE6B5968-9845-4A83-9875-C013D40BFAA0}" presName="rootConnector" presStyleLbl="node4" presStyleIdx="3" presStyleCnt="13"/>
      <dgm:spPr/>
    </dgm:pt>
    <dgm:pt modelId="{E7244D83-E531-42C6-8C01-0361F8AECF4C}" type="pres">
      <dgm:prSet presAssocID="{FE6B5968-9845-4A83-9875-C013D40BFAA0}" presName="hierChild4" presStyleCnt="0"/>
      <dgm:spPr/>
    </dgm:pt>
    <dgm:pt modelId="{78A919E6-A040-45C3-8363-6266F607AC7A}" type="pres">
      <dgm:prSet presAssocID="{B5927E9F-B161-4B3A-8AC3-081991896B63}" presName="Name37" presStyleLbl="parChTrans1D4" presStyleIdx="4" presStyleCnt="13"/>
      <dgm:spPr/>
    </dgm:pt>
    <dgm:pt modelId="{530FC0F6-9788-43BE-8289-D4DE635BFCFD}" type="pres">
      <dgm:prSet presAssocID="{59D275D7-0733-42C0-B2D7-9E482F39BEB1}" presName="hierRoot2" presStyleCnt="0">
        <dgm:presLayoutVars>
          <dgm:hierBranch val="init"/>
        </dgm:presLayoutVars>
      </dgm:prSet>
      <dgm:spPr/>
    </dgm:pt>
    <dgm:pt modelId="{72B117B6-DB32-4965-ACE6-F88957E24392}" type="pres">
      <dgm:prSet presAssocID="{59D275D7-0733-42C0-B2D7-9E482F39BEB1}" presName="rootComposite" presStyleCnt="0"/>
      <dgm:spPr/>
    </dgm:pt>
    <dgm:pt modelId="{87DE9F7C-5FBA-482F-8D63-67583AE35F2E}" type="pres">
      <dgm:prSet presAssocID="{59D275D7-0733-42C0-B2D7-9E482F39BEB1}" presName="rootText" presStyleLbl="node4" presStyleIdx="4" presStyleCnt="13" custScaleX="375647" custScaleY="288522" custLinFactX="30451" custLinFactNeighborX="100000" custLinFactNeighborY="157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1B442B-78AC-4848-9E58-9C9C57B027F5}" type="pres">
      <dgm:prSet presAssocID="{59D275D7-0733-42C0-B2D7-9E482F39BEB1}" presName="rootConnector" presStyleLbl="node4" presStyleIdx="4" presStyleCnt="13"/>
      <dgm:spPr/>
    </dgm:pt>
    <dgm:pt modelId="{9D52E16D-11E7-474B-8630-64D93CE10C66}" type="pres">
      <dgm:prSet presAssocID="{59D275D7-0733-42C0-B2D7-9E482F39BEB1}" presName="hierChild4" presStyleCnt="0"/>
      <dgm:spPr/>
    </dgm:pt>
    <dgm:pt modelId="{86C1BB68-AFA1-4BCD-8937-E9CFE6D170DC}" type="pres">
      <dgm:prSet presAssocID="{D327BA7B-137D-4F3C-A171-822D58BF2356}" presName="Name37" presStyleLbl="parChTrans1D4" presStyleIdx="5" presStyleCnt="13"/>
      <dgm:spPr/>
    </dgm:pt>
    <dgm:pt modelId="{B8FC019F-6F2C-4443-A199-311631460E7E}" type="pres">
      <dgm:prSet presAssocID="{8FBF77CD-781B-4E84-A7DB-664DF3D7181E}" presName="hierRoot2" presStyleCnt="0">
        <dgm:presLayoutVars>
          <dgm:hierBranch val="init"/>
        </dgm:presLayoutVars>
      </dgm:prSet>
      <dgm:spPr/>
    </dgm:pt>
    <dgm:pt modelId="{9A755A88-E639-409A-8550-6372E73AEBA4}" type="pres">
      <dgm:prSet presAssocID="{8FBF77CD-781B-4E84-A7DB-664DF3D7181E}" presName="rootComposite" presStyleCnt="0"/>
      <dgm:spPr/>
    </dgm:pt>
    <dgm:pt modelId="{682B23CE-9263-496B-8247-1CE19D662A8F}" type="pres">
      <dgm:prSet presAssocID="{8FBF77CD-781B-4E84-A7DB-664DF3D7181E}" presName="rootText" presStyleLbl="node4" presStyleIdx="5" presStyleCnt="13" custScaleX="525769" custScaleY="193907" custLinFactY="100000" custLinFactNeighborX="-47601" custLinFactNeighborY="1361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71D7B6-353B-4029-971D-C7FA6E20A97A}" type="pres">
      <dgm:prSet presAssocID="{8FBF77CD-781B-4E84-A7DB-664DF3D7181E}" presName="rootConnector" presStyleLbl="node4" presStyleIdx="5" presStyleCnt="13"/>
      <dgm:spPr/>
    </dgm:pt>
    <dgm:pt modelId="{77B80601-765E-4FE3-9607-CA2ABBDB75A0}" type="pres">
      <dgm:prSet presAssocID="{8FBF77CD-781B-4E84-A7DB-664DF3D7181E}" presName="hierChild4" presStyleCnt="0"/>
      <dgm:spPr/>
    </dgm:pt>
    <dgm:pt modelId="{7690C35C-FA61-4731-A614-E76CD15AB718}" type="pres">
      <dgm:prSet presAssocID="{BC9F9146-93AD-471A-8DAA-DB50A8DDA10D}" presName="Name37" presStyleLbl="parChTrans1D4" presStyleIdx="6" presStyleCnt="13"/>
      <dgm:spPr/>
    </dgm:pt>
    <dgm:pt modelId="{C3D14A14-3FC5-4DFC-9EEB-AC8DDC8BB05D}" type="pres">
      <dgm:prSet presAssocID="{40542DF6-B8A8-45A1-BA31-4DA01CE320B6}" presName="hierRoot2" presStyleCnt="0">
        <dgm:presLayoutVars>
          <dgm:hierBranch val="init"/>
        </dgm:presLayoutVars>
      </dgm:prSet>
      <dgm:spPr/>
    </dgm:pt>
    <dgm:pt modelId="{61CD33D9-9AC8-4627-B61D-09C3CAC7D914}" type="pres">
      <dgm:prSet presAssocID="{40542DF6-B8A8-45A1-BA31-4DA01CE320B6}" presName="rootComposite" presStyleCnt="0"/>
      <dgm:spPr/>
    </dgm:pt>
    <dgm:pt modelId="{2881873F-41DE-4450-ADBA-5838F274CBFF}" type="pres">
      <dgm:prSet presAssocID="{40542DF6-B8A8-45A1-BA31-4DA01CE320B6}" presName="rootText" presStyleLbl="node4" presStyleIdx="6" presStyleCnt="13" custScaleX="518880" custScaleY="189573" custLinFactY="113193" custLinFactNeighborX="-53249" custLinFactNeighborY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13DDE83-BBB2-4390-82A0-71B8C712BFD6}" type="pres">
      <dgm:prSet presAssocID="{40542DF6-B8A8-45A1-BA31-4DA01CE320B6}" presName="rootConnector" presStyleLbl="node4" presStyleIdx="6" presStyleCnt="13"/>
      <dgm:spPr/>
    </dgm:pt>
    <dgm:pt modelId="{BA44C1AB-9F5B-4660-A014-121D1DA86CF7}" type="pres">
      <dgm:prSet presAssocID="{40542DF6-B8A8-45A1-BA31-4DA01CE320B6}" presName="hierChild4" presStyleCnt="0"/>
      <dgm:spPr/>
    </dgm:pt>
    <dgm:pt modelId="{8AE30E09-8C14-444D-B675-AC35C9465CD4}" type="pres">
      <dgm:prSet presAssocID="{1F10B026-8C27-467D-B10D-2AFBCBCB6D90}" presName="Name37" presStyleLbl="parChTrans1D4" presStyleIdx="7" presStyleCnt="13"/>
      <dgm:spPr/>
    </dgm:pt>
    <dgm:pt modelId="{4F70BD05-20B6-4DCA-9406-F951955BCCEE}" type="pres">
      <dgm:prSet presAssocID="{DE5EDE10-2293-4A43-9C43-4AC746BF0DBD}" presName="hierRoot2" presStyleCnt="0">
        <dgm:presLayoutVars>
          <dgm:hierBranch val="init"/>
        </dgm:presLayoutVars>
      </dgm:prSet>
      <dgm:spPr/>
    </dgm:pt>
    <dgm:pt modelId="{D318DF93-017F-4F01-9274-49BDEDAFFF1E}" type="pres">
      <dgm:prSet presAssocID="{DE5EDE10-2293-4A43-9C43-4AC746BF0DBD}" presName="rootComposite" presStyleCnt="0"/>
      <dgm:spPr/>
    </dgm:pt>
    <dgm:pt modelId="{470F84BC-F666-4D85-8437-FC236BFABA29}" type="pres">
      <dgm:prSet presAssocID="{DE5EDE10-2293-4A43-9C43-4AC746BF0DBD}" presName="rootText" presStyleLbl="node4" presStyleIdx="7" presStyleCnt="13" custScaleX="513859" custScaleY="185442" custLinFactX="-66373" custLinFactY="187616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5C98E3-D14F-4EBE-89CD-942DC7D2ED45}" type="pres">
      <dgm:prSet presAssocID="{DE5EDE10-2293-4A43-9C43-4AC746BF0DBD}" presName="rootConnector" presStyleLbl="node4" presStyleIdx="7" presStyleCnt="13"/>
      <dgm:spPr/>
    </dgm:pt>
    <dgm:pt modelId="{D84DF334-70FA-496E-969B-26A4C08C9981}" type="pres">
      <dgm:prSet presAssocID="{DE5EDE10-2293-4A43-9C43-4AC746BF0DBD}" presName="hierChild4" presStyleCnt="0"/>
      <dgm:spPr/>
    </dgm:pt>
    <dgm:pt modelId="{123F2420-48F9-409D-BDA0-21CDCDB0219D}" type="pres">
      <dgm:prSet presAssocID="{DE5EDE10-2293-4A43-9C43-4AC746BF0DBD}" presName="hierChild5" presStyleCnt="0"/>
      <dgm:spPr/>
    </dgm:pt>
    <dgm:pt modelId="{61DE665B-4196-4147-9D30-2887261C0797}" type="pres">
      <dgm:prSet presAssocID="{40542DF6-B8A8-45A1-BA31-4DA01CE320B6}" presName="hierChild5" presStyleCnt="0"/>
      <dgm:spPr/>
    </dgm:pt>
    <dgm:pt modelId="{FF9E69AD-46EA-44FF-B9CA-FB7DB75FEC61}" type="pres">
      <dgm:prSet presAssocID="{8FBF77CD-781B-4E84-A7DB-664DF3D7181E}" presName="hierChild5" presStyleCnt="0"/>
      <dgm:spPr/>
    </dgm:pt>
    <dgm:pt modelId="{7C301FA9-3B4A-4233-B9A2-6B975289D3E7}" type="pres">
      <dgm:prSet presAssocID="{8D45FFC2-B73B-4B1B-A427-C50D71D36284}" presName="Name37" presStyleLbl="parChTrans1D4" presStyleIdx="8" presStyleCnt="13"/>
      <dgm:spPr/>
    </dgm:pt>
    <dgm:pt modelId="{55271D9D-61F7-4475-9887-59105CCE02A2}" type="pres">
      <dgm:prSet presAssocID="{9346FA04-78EC-490F-828D-932E4C1AAC55}" presName="hierRoot2" presStyleCnt="0">
        <dgm:presLayoutVars>
          <dgm:hierBranch val="init"/>
        </dgm:presLayoutVars>
      </dgm:prSet>
      <dgm:spPr/>
    </dgm:pt>
    <dgm:pt modelId="{D468AFF5-C945-443B-974C-ACDAD2575448}" type="pres">
      <dgm:prSet presAssocID="{9346FA04-78EC-490F-828D-932E4C1AAC55}" presName="rootComposite" presStyleCnt="0"/>
      <dgm:spPr/>
    </dgm:pt>
    <dgm:pt modelId="{1981DAF7-9E01-48A3-ADF0-9FBCBC9D1A42}" type="pres">
      <dgm:prSet presAssocID="{9346FA04-78EC-490F-828D-932E4C1AAC55}" presName="rootText" presStyleLbl="node4" presStyleIdx="8" presStyleCnt="13" custScaleX="440408" custScaleY="206805" custLinFactX="105180" custLinFactY="-20229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4214B4-6B8C-492C-BFED-B517DF3B8A5A}" type="pres">
      <dgm:prSet presAssocID="{9346FA04-78EC-490F-828D-932E4C1AAC55}" presName="rootConnector" presStyleLbl="node4" presStyleIdx="8" presStyleCnt="13"/>
      <dgm:spPr/>
    </dgm:pt>
    <dgm:pt modelId="{BBC655C6-A694-4716-979A-C13A9083B97C}" type="pres">
      <dgm:prSet presAssocID="{9346FA04-78EC-490F-828D-932E4C1AAC55}" presName="hierChild4" presStyleCnt="0"/>
      <dgm:spPr/>
    </dgm:pt>
    <dgm:pt modelId="{0AE1D27C-FD8E-4D58-9D29-F35AB952DA4B}" type="pres">
      <dgm:prSet presAssocID="{DF098603-2CB2-4FF9-B3C2-74D4FFB91E8F}" presName="Name37" presStyleLbl="parChTrans1D4" presStyleIdx="9" presStyleCnt="13"/>
      <dgm:spPr/>
    </dgm:pt>
    <dgm:pt modelId="{8BC79E02-F8AF-446A-BFFF-2B39D32A3608}" type="pres">
      <dgm:prSet presAssocID="{D422B326-6FF8-427E-A4B8-7F510A05CEE5}" presName="hierRoot2" presStyleCnt="0">
        <dgm:presLayoutVars>
          <dgm:hierBranch val="init"/>
        </dgm:presLayoutVars>
      </dgm:prSet>
      <dgm:spPr/>
    </dgm:pt>
    <dgm:pt modelId="{0FB7B231-D166-46D4-BA6E-9913C5DF29D5}" type="pres">
      <dgm:prSet presAssocID="{D422B326-6FF8-427E-A4B8-7F510A05CEE5}" presName="rootComposite" presStyleCnt="0"/>
      <dgm:spPr/>
    </dgm:pt>
    <dgm:pt modelId="{82DF6ADA-8484-452A-BA89-90C2130C19F1}" type="pres">
      <dgm:prSet presAssocID="{D422B326-6FF8-427E-A4B8-7F510A05CEE5}" presName="rootText" presStyleLbl="node4" presStyleIdx="9" presStyleCnt="13" custScaleX="558670" custScaleY="192254" custLinFactX="117068" custLinFactY="-8266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A8D2AE3-DF97-45C8-8D06-E8B051CD8FA7}" type="pres">
      <dgm:prSet presAssocID="{D422B326-6FF8-427E-A4B8-7F510A05CEE5}" presName="rootConnector" presStyleLbl="node4" presStyleIdx="9" presStyleCnt="13"/>
      <dgm:spPr/>
    </dgm:pt>
    <dgm:pt modelId="{1862E613-E32D-49D1-A93B-6F5567833666}" type="pres">
      <dgm:prSet presAssocID="{D422B326-6FF8-427E-A4B8-7F510A05CEE5}" presName="hierChild4" presStyleCnt="0"/>
      <dgm:spPr/>
    </dgm:pt>
    <dgm:pt modelId="{F86B7945-0A60-4FA6-86EF-462A0321246B}" type="pres">
      <dgm:prSet presAssocID="{E70FAE7B-1684-4C23-B9DA-A7EBC2909F9D}" presName="Name37" presStyleLbl="parChTrans1D4" presStyleIdx="10" presStyleCnt="13"/>
      <dgm:spPr/>
    </dgm:pt>
    <dgm:pt modelId="{804F0013-F8E9-4942-A46B-FC130C4932F0}" type="pres">
      <dgm:prSet presAssocID="{7185B648-AB9F-495A-88DE-F101ECA6CC03}" presName="hierRoot2" presStyleCnt="0">
        <dgm:presLayoutVars>
          <dgm:hierBranch val="init"/>
        </dgm:presLayoutVars>
      </dgm:prSet>
      <dgm:spPr/>
    </dgm:pt>
    <dgm:pt modelId="{EB1B0D30-7CFF-40FF-8A05-5D884E6DFD32}" type="pres">
      <dgm:prSet presAssocID="{7185B648-AB9F-495A-88DE-F101ECA6CC03}" presName="rootComposite" presStyleCnt="0"/>
      <dgm:spPr/>
    </dgm:pt>
    <dgm:pt modelId="{BD408023-3FF9-4111-8825-79FCDA568C9A}" type="pres">
      <dgm:prSet presAssocID="{7185B648-AB9F-495A-88DE-F101ECA6CC03}" presName="rootText" presStyleLbl="node4" presStyleIdx="10" presStyleCnt="13" custScaleX="583729" custScaleY="241528" custLinFactX="113923" custLinFactNeighborX="200000" custLinFactNeighborY="-956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782BD8-FA76-4F38-9BA0-C79C56BDD6BC}" type="pres">
      <dgm:prSet presAssocID="{7185B648-AB9F-495A-88DE-F101ECA6CC03}" presName="rootConnector" presStyleLbl="node4" presStyleIdx="10" presStyleCnt="13"/>
      <dgm:spPr/>
    </dgm:pt>
    <dgm:pt modelId="{483940E1-F3E7-42E6-8BAF-F3968DD67AF2}" type="pres">
      <dgm:prSet presAssocID="{7185B648-AB9F-495A-88DE-F101ECA6CC03}" presName="hierChild4" presStyleCnt="0"/>
      <dgm:spPr/>
    </dgm:pt>
    <dgm:pt modelId="{7FDC9F45-F5F1-479D-A7EB-515A0A0A9670}" type="pres">
      <dgm:prSet presAssocID="{C8F572CA-1033-4B08-83D3-CF18BF31A103}" presName="Name37" presStyleLbl="parChTrans1D4" presStyleIdx="11" presStyleCnt="13"/>
      <dgm:spPr/>
    </dgm:pt>
    <dgm:pt modelId="{CCE53F51-75C3-4CE8-97F1-8004542BB708}" type="pres">
      <dgm:prSet presAssocID="{C9A3709D-2DD8-4A77-A5AC-5B554ABC2941}" presName="hierRoot2" presStyleCnt="0">
        <dgm:presLayoutVars>
          <dgm:hierBranch val="init"/>
        </dgm:presLayoutVars>
      </dgm:prSet>
      <dgm:spPr/>
    </dgm:pt>
    <dgm:pt modelId="{19A4B311-4BED-4F73-AFC4-65C40494F711}" type="pres">
      <dgm:prSet presAssocID="{C9A3709D-2DD8-4A77-A5AC-5B554ABC2941}" presName="rootComposite" presStyleCnt="0"/>
      <dgm:spPr/>
    </dgm:pt>
    <dgm:pt modelId="{6500AE3D-F20B-4AF4-8BA7-6222C6774883}" type="pres">
      <dgm:prSet presAssocID="{C9A3709D-2DD8-4A77-A5AC-5B554ABC2941}" presName="rootText" presStyleLbl="node4" presStyleIdx="11" presStyleCnt="13" custScaleX="624455" custScaleY="207104" custLinFactX="113709" custLinFactNeighborX="200000" custLinFactNeighborY="-9256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F204B8-EAF8-4133-9FAA-874DEDC540DF}" type="pres">
      <dgm:prSet presAssocID="{C9A3709D-2DD8-4A77-A5AC-5B554ABC2941}" presName="rootConnector" presStyleLbl="node4" presStyleIdx="11" presStyleCnt="13"/>
      <dgm:spPr/>
    </dgm:pt>
    <dgm:pt modelId="{540DA602-CF01-47C6-82D0-FDAEF08B064F}" type="pres">
      <dgm:prSet presAssocID="{C9A3709D-2DD8-4A77-A5AC-5B554ABC2941}" presName="hierChild4" presStyleCnt="0"/>
      <dgm:spPr/>
    </dgm:pt>
    <dgm:pt modelId="{FA659107-4261-4F81-BFE2-6AB86C7E87AF}" type="pres">
      <dgm:prSet presAssocID="{36514B22-B111-41B1-8BE2-3ACAA0E28943}" presName="Name37" presStyleLbl="parChTrans1D4" presStyleIdx="12" presStyleCnt="13"/>
      <dgm:spPr/>
    </dgm:pt>
    <dgm:pt modelId="{CCBD886B-19D6-4542-87AA-759E0C9C178C}" type="pres">
      <dgm:prSet presAssocID="{CC211F41-B31C-4C1A-A8F1-EF8A1C774FF8}" presName="hierRoot2" presStyleCnt="0">
        <dgm:presLayoutVars>
          <dgm:hierBranch val="init"/>
        </dgm:presLayoutVars>
      </dgm:prSet>
      <dgm:spPr/>
    </dgm:pt>
    <dgm:pt modelId="{66A69102-3489-47D9-8986-5D55F2814052}" type="pres">
      <dgm:prSet presAssocID="{CC211F41-B31C-4C1A-A8F1-EF8A1C774FF8}" presName="rootComposite" presStyleCnt="0"/>
      <dgm:spPr/>
    </dgm:pt>
    <dgm:pt modelId="{1B6836CD-83AF-4E66-9E47-E20592E815B5}" type="pres">
      <dgm:prSet presAssocID="{CC211F41-B31C-4C1A-A8F1-EF8A1C774FF8}" presName="rootText" presStyleLbl="node4" presStyleIdx="12" presStyleCnt="13" custScaleX="579628" custScaleY="189963" custLinFactX="70018" custLinFactNeighborX="100000" custLinFactNeighborY="-781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FC21F4-350B-44A7-B280-5F1FBAF0C2EE}" type="pres">
      <dgm:prSet presAssocID="{CC211F41-B31C-4C1A-A8F1-EF8A1C774FF8}" presName="rootConnector" presStyleLbl="node4" presStyleIdx="12" presStyleCnt="13"/>
      <dgm:spPr/>
    </dgm:pt>
    <dgm:pt modelId="{222091B4-8389-4527-AE43-D346335CCEEB}" type="pres">
      <dgm:prSet presAssocID="{CC211F41-B31C-4C1A-A8F1-EF8A1C774FF8}" presName="hierChild4" presStyleCnt="0"/>
      <dgm:spPr/>
    </dgm:pt>
    <dgm:pt modelId="{6A8C58AD-6F4A-42DD-9C09-6C8276F8A455}" type="pres">
      <dgm:prSet presAssocID="{CC211F41-B31C-4C1A-A8F1-EF8A1C774FF8}" presName="hierChild5" presStyleCnt="0"/>
      <dgm:spPr/>
    </dgm:pt>
    <dgm:pt modelId="{29FBE52A-8A01-4BA3-B951-26710AA3F95D}" type="pres">
      <dgm:prSet presAssocID="{C9A3709D-2DD8-4A77-A5AC-5B554ABC2941}" presName="hierChild5" presStyleCnt="0"/>
      <dgm:spPr/>
    </dgm:pt>
    <dgm:pt modelId="{ADCA33A1-911F-4E2A-9445-657BC5A6A42F}" type="pres">
      <dgm:prSet presAssocID="{7185B648-AB9F-495A-88DE-F101ECA6CC03}" presName="hierChild5" presStyleCnt="0"/>
      <dgm:spPr/>
    </dgm:pt>
    <dgm:pt modelId="{D20740E0-D740-4DAC-82B1-E5875701BEB9}" type="pres">
      <dgm:prSet presAssocID="{D422B326-6FF8-427E-A4B8-7F510A05CEE5}" presName="hierChild5" presStyleCnt="0"/>
      <dgm:spPr/>
    </dgm:pt>
    <dgm:pt modelId="{4AE5C6A6-43A8-46CA-9E9E-BC335880619F}" type="pres">
      <dgm:prSet presAssocID="{9346FA04-78EC-490F-828D-932E4C1AAC55}" presName="hierChild5" presStyleCnt="0"/>
      <dgm:spPr/>
    </dgm:pt>
    <dgm:pt modelId="{353CAE04-E90E-4C8A-9748-4B616BB85606}" type="pres">
      <dgm:prSet presAssocID="{59D275D7-0733-42C0-B2D7-9E482F39BEB1}" presName="hierChild5" presStyleCnt="0"/>
      <dgm:spPr/>
    </dgm:pt>
    <dgm:pt modelId="{C8855C1C-9C50-4802-9703-B68828054D5B}" type="pres">
      <dgm:prSet presAssocID="{FE6B5968-9845-4A83-9875-C013D40BFAA0}" presName="hierChild5" presStyleCnt="0"/>
      <dgm:spPr/>
    </dgm:pt>
    <dgm:pt modelId="{4991FD7C-007C-44BD-9D25-9A93179ECBB1}" type="pres">
      <dgm:prSet presAssocID="{34DD3181-019D-4C98-B21A-2FC6398BCAE6}" presName="hierChild5" presStyleCnt="0"/>
      <dgm:spPr/>
    </dgm:pt>
    <dgm:pt modelId="{AD6B891D-41C0-46F7-B1A6-9D76E25C71FC}" type="pres">
      <dgm:prSet presAssocID="{B92999A3-7908-451E-81FC-0B6B140A7D48}" presName="hierChild5" presStyleCnt="0"/>
      <dgm:spPr/>
    </dgm:pt>
    <dgm:pt modelId="{317E7BD2-7595-45C7-B5CB-569CBB2586A1}" type="pres">
      <dgm:prSet presAssocID="{F2F2D76B-ECA0-4EA1-815F-4484C7B553BB}" presName="hierChild5" presStyleCnt="0"/>
      <dgm:spPr/>
    </dgm:pt>
    <dgm:pt modelId="{D7FB32F1-FE73-4CD3-8ECB-278282D52A18}" type="pres">
      <dgm:prSet presAssocID="{2DBCCAE0-794B-4CE2-8E3E-4D735F809ECD}" presName="hierChild3" presStyleCnt="0"/>
      <dgm:spPr/>
    </dgm:pt>
  </dgm:ptLst>
  <dgm:cxnLst>
    <dgm:cxn modelId="{E83B4B05-F26E-45AB-A392-765B987575AB}" srcId="{59D275D7-0733-42C0-B2D7-9E482F39BEB1}" destId="{8FBF77CD-781B-4E84-A7DB-664DF3D7181E}" srcOrd="0" destOrd="0" parTransId="{D327BA7B-137D-4F3C-A171-822D58BF2356}" sibTransId="{851A1A90-8DCD-4DE7-AAB5-E18939C13614}"/>
    <dgm:cxn modelId="{DFFEAB18-7BCA-4ED0-ABAC-9D1E7586BEFD}" type="presOf" srcId="{1F10B026-8C27-467D-B10D-2AFBCBCB6D90}" destId="{8AE30E09-8C14-444D-B675-AC35C9465CD4}" srcOrd="0" destOrd="0" presId="urn:microsoft.com/office/officeart/2005/8/layout/orgChart1"/>
    <dgm:cxn modelId="{5C2EAE5B-583D-4BE2-8190-A5B5E196F58B}" srcId="{8FBF77CD-781B-4E84-A7DB-664DF3D7181E}" destId="{40542DF6-B8A8-45A1-BA31-4DA01CE320B6}" srcOrd="0" destOrd="0" parTransId="{BC9F9146-93AD-471A-8DAA-DB50A8DDA10D}" sibTransId="{7A19B008-2B46-490E-94BC-7714420634FC}"/>
    <dgm:cxn modelId="{CA8D9AF8-2369-4B9A-AB25-42E2943C81CA}" type="presOf" srcId="{2DBCCAE0-794B-4CE2-8E3E-4D735F809ECD}" destId="{1FD08BAF-2200-4D07-844D-01A380D6C2D5}" srcOrd="1" destOrd="0" presId="urn:microsoft.com/office/officeart/2005/8/layout/orgChart1"/>
    <dgm:cxn modelId="{D44A0F4C-1285-4B15-AB82-0E2502219404}" type="presOf" srcId="{C9A3709D-2DD8-4A77-A5AC-5B554ABC2941}" destId="{6500AE3D-F20B-4AF4-8BA7-6222C6774883}" srcOrd="0" destOrd="0" presId="urn:microsoft.com/office/officeart/2005/8/layout/orgChart1"/>
    <dgm:cxn modelId="{78A3EBCF-429B-44B8-8520-6A25FF267C7C}" type="presOf" srcId="{80017570-7FB4-446E-8B4C-894FA1AEB146}" destId="{9CD123A4-A92E-4E0C-A1CB-BE30CA374F9A}" srcOrd="0" destOrd="0" presId="urn:microsoft.com/office/officeart/2005/8/layout/orgChart1"/>
    <dgm:cxn modelId="{A1EDF763-7F3C-48EF-B7CC-FB5EE11A3957}" srcId="{0AAAFB11-2EFC-40E9-B932-31FF74F60E35}" destId="{2DBCCAE0-794B-4CE2-8E3E-4D735F809ECD}" srcOrd="0" destOrd="0" parTransId="{B7E06D2F-2258-4E32-9C77-635D5C53EB49}" sibTransId="{BE896A44-10F5-4016-82AD-126902E440EA}"/>
    <dgm:cxn modelId="{6EBF3DCF-E0D4-4755-96E4-723CC865E1C7}" type="presOf" srcId="{EC69698A-0542-49A4-B10E-923E53FF5C53}" destId="{3F822247-121C-4630-89BD-233AF1097A3D}" srcOrd="0" destOrd="0" presId="urn:microsoft.com/office/officeart/2005/8/layout/orgChart1"/>
    <dgm:cxn modelId="{DB4E1AFC-A18D-4B9D-9BD4-927B185B8788}" type="presOf" srcId="{B92999A3-7908-451E-81FC-0B6B140A7D48}" destId="{C44FF67B-A31E-4A19-BDE3-4696FCCBBCA8}" srcOrd="1" destOrd="0" presId="urn:microsoft.com/office/officeart/2005/8/layout/orgChart1"/>
    <dgm:cxn modelId="{ADF9705D-0E84-47EA-8A5A-0ECC5A1766E1}" type="presOf" srcId="{6F79D014-D6AB-43F3-81B7-7B78A8E40666}" destId="{AECEB8D9-630C-48C0-A689-BF06DDEA9857}" srcOrd="0" destOrd="0" presId="urn:microsoft.com/office/officeart/2005/8/layout/orgChart1"/>
    <dgm:cxn modelId="{E9BEEC0F-1608-4C24-9A84-6B3337BD27DE}" type="presOf" srcId="{6F79D014-D6AB-43F3-81B7-7B78A8E40666}" destId="{8744A832-784C-47A3-96EA-CB3D901A794E}" srcOrd="1" destOrd="0" presId="urn:microsoft.com/office/officeart/2005/8/layout/orgChart1"/>
    <dgm:cxn modelId="{2F9850E1-F2EB-4945-A8B1-16C21FDC192D}" type="presOf" srcId="{4C2B8968-F465-4328-BECF-F0BF3DCAA4A3}" destId="{8846197A-9F12-48EE-831F-411A7FEC60E1}" srcOrd="0" destOrd="0" presId="urn:microsoft.com/office/officeart/2005/8/layout/orgChart1"/>
    <dgm:cxn modelId="{73D82B69-3E5B-48F1-B78C-246B65C5E0B4}" type="presOf" srcId="{CC211F41-B31C-4C1A-A8F1-EF8A1C774FF8}" destId="{1B6836CD-83AF-4E66-9E47-E20592E815B5}" srcOrd="0" destOrd="0" presId="urn:microsoft.com/office/officeart/2005/8/layout/orgChart1"/>
    <dgm:cxn modelId="{9E5347BE-E149-4B5A-85C1-E48651793602}" srcId="{7185B648-AB9F-495A-88DE-F101ECA6CC03}" destId="{C9A3709D-2DD8-4A77-A5AC-5B554ABC2941}" srcOrd="0" destOrd="0" parTransId="{C8F572CA-1033-4B08-83D3-CF18BF31A103}" sibTransId="{7581514A-BB34-4770-947F-46C94E133ABD}"/>
    <dgm:cxn modelId="{B6148F8D-8560-43D0-A311-CC9758D4990C}" type="presOf" srcId="{B92999A3-7908-451E-81FC-0B6B140A7D48}" destId="{EEB5FF95-9770-4559-B69A-BAD2F4E1175C}" srcOrd="0" destOrd="0" presId="urn:microsoft.com/office/officeart/2005/8/layout/orgChart1"/>
    <dgm:cxn modelId="{1BFB4588-2A11-40B7-8EE9-77553BAD51FA}" type="presOf" srcId="{DE5EDE10-2293-4A43-9C43-4AC746BF0DBD}" destId="{705C98E3-D14F-4EBE-89CD-942DC7D2ED45}" srcOrd="1" destOrd="0" presId="urn:microsoft.com/office/officeart/2005/8/layout/orgChart1"/>
    <dgm:cxn modelId="{8A7D15E6-9277-48C2-9430-33AFAAFCA0B6}" type="presOf" srcId="{3D2B2140-D9E3-42AB-A925-F2B26A8C4D1D}" destId="{1168E917-A18A-477B-8BF2-CE8F9FB0BA14}" srcOrd="1" destOrd="0" presId="urn:microsoft.com/office/officeart/2005/8/layout/orgChart1"/>
    <dgm:cxn modelId="{C0567872-8D8A-4503-856D-57E458360284}" srcId="{9346FA04-78EC-490F-828D-932E4C1AAC55}" destId="{D422B326-6FF8-427E-A4B8-7F510A05CEE5}" srcOrd="0" destOrd="0" parTransId="{DF098603-2CB2-4FF9-B3C2-74D4FFB91E8F}" sibTransId="{74B53360-6422-40AD-B80C-C2237FCB6430}"/>
    <dgm:cxn modelId="{938F12B5-82F4-4958-83B6-3FC951362340}" type="presOf" srcId="{8D45FFC2-B73B-4B1B-A427-C50D71D36284}" destId="{7C301FA9-3B4A-4233-B9A2-6B975289D3E7}" srcOrd="0" destOrd="0" presId="urn:microsoft.com/office/officeart/2005/8/layout/orgChart1"/>
    <dgm:cxn modelId="{D679AC9E-25C5-4840-9172-496E130384C4}" type="presOf" srcId="{120CD88B-06D7-4665-8BE4-F54103C50CCA}" destId="{361C171B-F545-435F-A78F-87669F9C13BE}" srcOrd="0" destOrd="0" presId="urn:microsoft.com/office/officeart/2005/8/layout/orgChart1"/>
    <dgm:cxn modelId="{A320BCE2-70EE-4115-B0C5-E7FD47925782}" type="presOf" srcId="{E70FAE7B-1684-4C23-B9DA-A7EBC2909F9D}" destId="{F86B7945-0A60-4FA6-86EF-462A0321246B}" srcOrd="0" destOrd="0" presId="urn:microsoft.com/office/officeart/2005/8/layout/orgChart1"/>
    <dgm:cxn modelId="{1F133747-56E9-4F3A-8FDB-DFA2D0933DE9}" type="presOf" srcId="{0AAAFB11-2EFC-40E9-B932-31FF74F60E35}" destId="{94CCC5FB-F8B2-4A64-AE02-84F640868717}" srcOrd="0" destOrd="0" presId="urn:microsoft.com/office/officeart/2005/8/layout/orgChart1"/>
    <dgm:cxn modelId="{0531BF72-567D-40AA-BFC9-2FB9291F46BA}" type="presOf" srcId="{BC9F9146-93AD-471A-8DAA-DB50A8DDA10D}" destId="{7690C35C-FA61-4731-A614-E76CD15AB718}" srcOrd="0" destOrd="0" presId="urn:microsoft.com/office/officeart/2005/8/layout/orgChart1"/>
    <dgm:cxn modelId="{879CD024-38B0-4049-8FCF-4DA20D855F96}" type="presOf" srcId="{B5927E9F-B161-4B3A-8AC3-081991896B63}" destId="{78A919E6-A040-45C3-8363-6266F607AC7A}" srcOrd="0" destOrd="0" presId="urn:microsoft.com/office/officeart/2005/8/layout/orgChart1"/>
    <dgm:cxn modelId="{EF17F2EB-99BC-45CC-ABAA-DF593639513F}" type="presOf" srcId="{2DBCCAE0-794B-4CE2-8E3E-4D735F809ECD}" destId="{18861515-AFA7-4AFF-9294-763467D2A3CD}" srcOrd="0" destOrd="0" presId="urn:microsoft.com/office/officeart/2005/8/layout/orgChart1"/>
    <dgm:cxn modelId="{3481CD25-E5E8-49CB-A274-F5601594B093}" type="presOf" srcId="{34DD3181-019D-4C98-B21A-2FC6398BCAE6}" destId="{0F115F23-C6CC-452D-BEAD-4A0A64124DBB}" srcOrd="0" destOrd="0" presId="urn:microsoft.com/office/officeart/2005/8/layout/orgChart1"/>
    <dgm:cxn modelId="{64B6DA96-D6D8-45ED-96B5-45BF56EC4B44}" type="presOf" srcId="{3E43D5B6-C05D-4ACF-AFE5-F50700C7AE8F}" destId="{8BB14FD0-A390-435E-9F77-70104CC2CEBE}" srcOrd="0" destOrd="0" presId="urn:microsoft.com/office/officeart/2005/8/layout/orgChart1"/>
    <dgm:cxn modelId="{B8474F41-DB81-46CF-A8A5-DFE170CFE73F}" srcId="{2DBCCAE0-794B-4CE2-8E3E-4D735F809ECD}" destId="{F2F2D76B-ECA0-4EA1-815F-4484C7B553BB}" srcOrd="1" destOrd="0" parTransId="{97800C23-00DC-4DA8-9455-31FF96C9B332}" sibTransId="{8CE359DC-8521-490B-8E47-0D879919DE89}"/>
    <dgm:cxn modelId="{367238C9-F342-447D-B3C5-10D412F96414}" type="presOf" srcId="{DE5EDE10-2293-4A43-9C43-4AC746BF0DBD}" destId="{470F84BC-F666-4D85-8437-FC236BFABA29}" srcOrd="0" destOrd="0" presId="urn:microsoft.com/office/officeart/2005/8/layout/orgChart1"/>
    <dgm:cxn modelId="{82940D2B-B9DF-4154-9285-3EEAB8491911}" type="presOf" srcId="{C9A3709D-2DD8-4A77-A5AC-5B554ABC2941}" destId="{9EF204B8-EAF8-4133-9FAA-874DEDC540DF}" srcOrd="1" destOrd="0" presId="urn:microsoft.com/office/officeart/2005/8/layout/orgChart1"/>
    <dgm:cxn modelId="{858F5BE6-C051-4937-955B-58054B852913}" srcId="{F2F2D76B-ECA0-4EA1-815F-4484C7B553BB}" destId="{B92999A3-7908-451E-81FC-0B6B140A7D48}" srcOrd="0" destOrd="0" parTransId="{4C2B8968-F465-4328-BECF-F0BF3DCAA4A3}" sibTransId="{F50C74B3-89E1-4181-AC34-22D5D74E8756}"/>
    <dgm:cxn modelId="{F8635962-6918-4FE0-9F6E-F4E68F905AA7}" srcId="{FE6B5968-9845-4A83-9875-C013D40BFAA0}" destId="{59D275D7-0733-42C0-B2D7-9E482F39BEB1}" srcOrd="0" destOrd="0" parTransId="{B5927E9F-B161-4B3A-8AC3-081991896B63}" sibTransId="{AB0C758C-0A18-4A88-8422-B5F80FC21A6D}"/>
    <dgm:cxn modelId="{571FE0DA-BCDC-4788-AB6E-9A2B01EC755B}" type="presOf" srcId="{40542DF6-B8A8-45A1-BA31-4DA01CE320B6}" destId="{913DDE83-BBB2-4390-82A0-71B8C712BFD6}" srcOrd="1" destOrd="0" presId="urn:microsoft.com/office/officeart/2005/8/layout/orgChart1"/>
    <dgm:cxn modelId="{76119F4D-A411-49DF-8AC1-FF29503F9F1D}" srcId="{D422B326-6FF8-427E-A4B8-7F510A05CEE5}" destId="{7185B648-AB9F-495A-88DE-F101ECA6CC03}" srcOrd="0" destOrd="0" parTransId="{E70FAE7B-1684-4C23-B9DA-A7EBC2909F9D}" sibTransId="{5C718BBA-EF87-4524-A1F2-CDEE4DAA67A0}"/>
    <dgm:cxn modelId="{882BD208-82E4-462E-95C6-0154CA5862D0}" srcId="{D07272B3-DFC5-4783-9E7A-FB032FED8B74}" destId="{6F79D014-D6AB-43F3-81B7-7B78A8E40666}" srcOrd="0" destOrd="0" parTransId="{FAAE42D2-56A3-4E9A-BCBF-C898A3F33243}" sibTransId="{A1EAD201-9A14-4D33-BD1E-EF3FAAA722DA}"/>
    <dgm:cxn modelId="{114A3E69-3E3B-4CAB-8220-BACDC91A394B}" type="presOf" srcId="{8FBF77CD-781B-4E84-A7DB-664DF3D7181E}" destId="{6B71D7B6-353B-4029-971D-C7FA6E20A97A}" srcOrd="1" destOrd="0" presId="urn:microsoft.com/office/officeart/2005/8/layout/orgChart1"/>
    <dgm:cxn modelId="{FEB75471-A48A-4C58-A53A-25B4B39A164C}" type="presOf" srcId="{FAAE42D2-56A3-4E9A-BCBF-C898A3F33243}" destId="{74A669F2-8259-4203-B291-F6C6067EAD6E}" srcOrd="0" destOrd="0" presId="urn:microsoft.com/office/officeart/2005/8/layout/orgChart1"/>
    <dgm:cxn modelId="{2A6BA64A-1B36-49B7-89ED-27AB42E6C8EC}" srcId="{2DBCCAE0-794B-4CE2-8E3E-4D735F809ECD}" destId="{3D2B2140-D9E3-42AB-A925-F2B26A8C4D1D}" srcOrd="0" destOrd="0" parTransId="{EC69698A-0542-49A4-B10E-923E53FF5C53}" sibTransId="{9AC4BA36-5FC2-4DCB-942E-27F9EFB0D188}"/>
    <dgm:cxn modelId="{BCDBAB0F-558E-4F12-BAEE-8035935FDCB2}" type="presOf" srcId="{D422B326-6FF8-427E-A4B8-7F510A05CEE5}" destId="{FA8D2AE3-DF97-45C8-8D06-E8B051CD8FA7}" srcOrd="1" destOrd="0" presId="urn:microsoft.com/office/officeart/2005/8/layout/orgChart1"/>
    <dgm:cxn modelId="{216760E8-95D9-4902-9F17-50BF0A54375D}" type="presOf" srcId="{59D275D7-0733-42C0-B2D7-9E482F39BEB1}" destId="{641B442B-78AC-4848-9E58-9C9C57B027F5}" srcOrd="1" destOrd="0" presId="urn:microsoft.com/office/officeart/2005/8/layout/orgChart1"/>
    <dgm:cxn modelId="{2B947745-26FB-4D23-A483-A063E31DDEA6}" srcId="{3D2B2140-D9E3-42AB-A925-F2B26A8C4D1D}" destId="{D07272B3-DFC5-4783-9E7A-FB032FED8B74}" srcOrd="0" destOrd="0" parTransId="{80017570-7FB4-446E-8B4C-894FA1AEB146}" sibTransId="{9D701FFA-46F0-40E1-91A9-26389579C43D}"/>
    <dgm:cxn modelId="{4CBB0BED-D1AA-4905-A126-1CAA54F8E115}" type="presOf" srcId="{40542DF6-B8A8-45A1-BA31-4DA01CE320B6}" destId="{2881873F-41DE-4450-ADBA-5838F274CBFF}" srcOrd="0" destOrd="0" presId="urn:microsoft.com/office/officeart/2005/8/layout/orgChart1"/>
    <dgm:cxn modelId="{4B6E94FA-21D4-44E7-BB42-F3557BA011B0}" srcId="{34DD3181-019D-4C98-B21A-2FC6398BCAE6}" destId="{FE6B5968-9845-4A83-9875-C013D40BFAA0}" srcOrd="0" destOrd="0" parTransId="{3E43D5B6-C05D-4ACF-AFE5-F50700C7AE8F}" sibTransId="{C33AD58F-8508-4888-AE09-B5D97B7B1BFB}"/>
    <dgm:cxn modelId="{BD9F8075-B4CF-48C1-B79D-0A3039DE06B8}" srcId="{6F79D014-D6AB-43F3-81B7-7B78A8E40666}" destId="{120CD88B-06D7-4665-8BE4-F54103C50CCA}" srcOrd="0" destOrd="0" parTransId="{76B67D75-7551-4488-A6B5-7E5B89CE620F}" sibTransId="{EE4D94FF-B9C7-46BE-B3B3-450CCBBF0386}"/>
    <dgm:cxn modelId="{304A72F8-2FD3-4ABB-A9A8-24F2C860490A}" srcId="{C9A3709D-2DD8-4A77-A5AC-5B554ABC2941}" destId="{CC211F41-B31C-4C1A-A8F1-EF8A1C774FF8}" srcOrd="0" destOrd="0" parTransId="{36514B22-B111-41B1-8BE2-3ACAA0E28943}" sibTransId="{FF1D7241-CEF3-4A39-BCA5-06E4C435DC8A}"/>
    <dgm:cxn modelId="{430D7AC9-4DEF-4723-BC5E-D82B105181AE}" type="presOf" srcId="{CC211F41-B31C-4C1A-A8F1-EF8A1C774FF8}" destId="{95FC21F4-350B-44A7-B280-5F1FBAF0C2EE}" srcOrd="1" destOrd="0" presId="urn:microsoft.com/office/officeart/2005/8/layout/orgChart1"/>
    <dgm:cxn modelId="{AE23CC5F-20A2-4BAA-96BC-A55B2C8DB507}" type="presOf" srcId="{34DD3181-019D-4C98-B21A-2FC6398BCAE6}" destId="{A15FFBDC-7C71-45E2-8353-C5E8BEFC023C}" srcOrd="1" destOrd="0" presId="urn:microsoft.com/office/officeart/2005/8/layout/orgChart1"/>
    <dgm:cxn modelId="{C144EA75-42E5-440A-8EA5-61BBC48EC241}" type="presOf" srcId="{76B67D75-7551-4488-A6B5-7E5B89CE620F}" destId="{D71B67BB-BE82-4127-99A4-5CE2D7E60486}" srcOrd="0" destOrd="0" presId="urn:microsoft.com/office/officeart/2005/8/layout/orgChart1"/>
    <dgm:cxn modelId="{40701FA8-2F5C-4F3A-BDE1-BE78B40744FD}" type="presOf" srcId="{C8F572CA-1033-4B08-83D3-CF18BF31A103}" destId="{7FDC9F45-F5F1-479D-A7EB-515A0A0A9670}" srcOrd="0" destOrd="0" presId="urn:microsoft.com/office/officeart/2005/8/layout/orgChart1"/>
    <dgm:cxn modelId="{EE5E9D57-9E68-40B9-9822-9B08A703A514}" type="presOf" srcId="{97800C23-00DC-4DA8-9455-31FF96C9B332}" destId="{68ACA770-C1C9-43E0-B5F6-2C9BEFE9F21E}" srcOrd="0" destOrd="0" presId="urn:microsoft.com/office/officeart/2005/8/layout/orgChart1"/>
    <dgm:cxn modelId="{B7235A3C-03C9-4CC0-BB29-F6C4CAA808D5}" type="presOf" srcId="{C42AD947-F520-4139-9283-A706FBAD9D1E}" destId="{6A56BD25-2338-4009-A3B5-BB2D14852DF4}" srcOrd="0" destOrd="0" presId="urn:microsoft.com/office/officeart/2005/8/layout/orgChart1"/>
    <dgm:cxn modelId="{A1A83092-6F71-474F-87A1-306F7E58E1C5}" type="presOf" srcId="{120CD88B-06D7-4665-8BE4-F54103C50CCA}" destId="{99FEF759-8FF9-4912-AA96-EE76421E5D06}" srcOrd="1" destOrd="0" presId="urn:microsoft.com/office/officeart/2005/8/layout/orgChart1"/>
    <dgm:cxn modelId="{A8E5AD12-38BF-43F8-9DDD-3F60BB839137}" type="presOf" srcId="{9346FA04-78EC-490F-828D-932E4C1AAC55}" destId="{1981DAF7-9E01-48A3-ADF0-9FBCBC9D1A42}" srcOrd="0" destOrd="0" presId="urn:microsoft.com/office/officeart/2005/8/layout/orgChart1"/>
    <dgm:cxn modelId="{1D096728-F2EA-483B-B618-77D020153A46}" type="presOf" srcId="{7185B648-AB9F-495A-88DE-F101ECA6CC03}" destId="{BD408023-3FF9-4111-8825-79FCDA568C9A}" srcOrd="0" destOrd="0" presId="urn:microsoft.com/office/officeart/2005/8/layout/orgChart1"/>
    <dgm:cxn modelId="{5C5E2BB6-E071-4BA0-92DC-CCA443CC4C21}" type="presOf" srcId="{D07272B3-DFC5-4783-9E7A-FB032FED8B74}" destId="{69F54B69-8EC2-457C-9C76-A6773600236B}" srcOrd="0" destOrd="0" presId="urn:microsoft.com/office/officeart/2005/8/layout/orgChart1"/>
    <dgm:cxn modelId="{3BD6A2F3-1D3F-42F5-A33F-6B53BF90828C}" type="presOf" srcId="{9346FA04-78EC-490F-828D-932E4C1AAC55}" destId="{D74214B4-6B8C-492C-BFED-B517DF3B8A5A}" srcOrd="1" destOrd="0" presId="urn:microsoft.com/office/officeart/2005/8/layout/orgChart1"/>
    <dgm:cxn modelId="{C24E385A-C860-4883-B28A-8609EC11280B}" type="presOf" srcId="{D327BA7B-137D-4F3C-A171-822D58BF2356}" destId="{86C1BB68-AFA1-4BCD-8937-E9CFE6D170DC}" srcOrd="0" destOrd="0" presId="urn:microsoft.com/office/officeart/2005/8/layout/orgChart1"/>
    <dgm:cxn modelId="{B4546AA6-E2A7-4C73-90D2-3AB859DEE397}" type="presOf" srcId="{3D2B2140-D9E3-42AB-A925-F2B26A8C4D1D}" destId="{594C681B-D028-4FF2-AEB8-7B4538A1C3D0}" srcOrd="0" destOrd="0" presId="urn:microsoft.com/office/officeart/2005/8/layout/orgChart1"/>
    <dgm:cxn modelId="{F245CDA3-AD9B-4324-BC95-0383D8EE5E2D}" srcId="{59D275D7-0733-42C0-B2D7-9E482F39BEB1}" destId="{9346FA04-78EC-490F-828D-932E4C1AAC55}" srcOrd="1" destOrd="0" parTransId="{8D45FFC2-B73B-4B1B-A427-C50D71D36284}" sibTransId="{AC6BF131-AE75-49D9-A47D-C9DF87DE4538}"/>
    <dgm:cxn modelId="{314E663D-4114-44F0-BB47-28F565A6FF51}" type="presOf" srcId="{8FBF77CD-781B-4E84-A7DB-664DF3D7181E}" destId="{682B23CE-9263-496B-8247-1CE19D662A8F}" srcOrd="0" destOrd="0" presId="urn:microsoft.com/office/officeart/2005/8/layout/orgChart1"/>
    <dgm:cxn modelId="{C24FCEEC-883D-4CAA-88FB-F98FC2E5F71D}" type="presOf" srcId="{FE6B5968-9845-4A83-9875-C013D40BFAA0}" destId="{A914D510-34B2-40D9-A592-92DCA77A2FD9}" srcOrd="1" destOrd="0" presId="urn:microsoft.com/office/officeart/2005/8/layout/orgChart1"/>
    <dgm:cxn modelId="{513765E1-F0AA-409A-B29B-5A204EEA14C7}" type="presOf" srcId="{FE6B5968-9845-4A83-9875-C013D40BFAA0}" destId="{61305AAC-720A-4B5E-A0FF-37FB41FD8DE4}" srcOrd="0" destOrd="0" presId="urn:microsoft.com/office/officeart/2005/8/layout/orgChart1"/>
    <dgm:cxn modelId="{D53785D2-C102-4F25-8D4F-60233BE92477}" type="presOf" srcId="{59D275D7-0733-42C0-B2D7-9E482F39BEB1}" destId="{87DE9F7C-5FBA-482F-8D63-67583AE35F2E}" srcOrd="0" destOrd="0" presId="urn:microsoft.com/office/officeart/2005/8/layout/orgChart1"/>
    <dgm:cxn modelId="{A488AF1F-40F4-43F5-AE4B-9C9A4DB124B1}" srcId="{40542DF6-B8A8-45A1-BA31-4DA01CE320B6}" destId="{DE5EDE10-2293-4A43-9C43-4AC746BF0DBD}" srcOrd="0" destOrd="0" parTransId="{1F10B026-8C27-467D-B10D-2AFBCBCB6D90}" sibTransId="{7CC479D6-2705-4EC8-895F-6B8496F9AC73}"/>
    <dgm:cxn modelId="{BEFE1055-5F45-4473-8FD2-14DD9B58B661}" type="presOf" srcId="{F2F2D76B-ECA0-4EA1-815F-4484C7B553BB}" destId="{5F3E67CF-28C0-4DE1-9FE4-50BB01B51E0D}" srcOrd="0" destOrd="0" presId="urn:microsoft.com/office/officeart/2005/8/layout/orgChart1"/>
    <dgm:cxn modelId="{1A63C19D-B025-41B7-9D31-AE53E6C21131}" type="presOf" srcId="{D07272B3-DFC5-4783-9E7A-FB032FED8B74}" destId="{2A2388B2-B529-495C-AA22-3FB369C8C683}" srcOrd="1" destOrd="0" presId="urn:microsoft.com/office/officeart/2005/8/layout/orgChart1"/>
    <dgm:cxn modelId="{1BABAAF4-95FB-4F9F-BA8F-8ECAF5CB586E}" type="presOf" srcId="{F2F2D76B-ECA0-4EA1-815F-4484C7B553BB}" destId="{9DE7AB8D-5E2A-4C13-B9E9-B7F9C552C5B3}" srcOrd="1" destOrd="0" presId="urn:microsoft.com/office/officeart/2005/8/layout/orgChart1"/>
    <dgm:cxn modelId="{D6592014-149F-4D17-928F-7225AEA433DF}" type="presOf" srcId="{DF098603-2CB2-4FF9-B3C2-74D4FFB91E8F}" destId="{0AE1D27C-FD8E-4D58-9D29-F35AB952DA4B}" srcOrd="0" destOrd="0" presId="urn:microsoft.com/office/officeart/2005/8/layout/orgChart1"/>
    <dgm:cxn modelId="{BFAAC2D6-80D2-4E6E-A661-6B0A3272C7D6}" type="presOf" srcId="{D422B326-6FF8-427E-A4B8-7F510A05CEE5}" destId="{82DF6ADA-8484-452A-BA89-90C2130C19F1}" srcOrd="0" destOrd="0" presId="urn:microsoft.com/office/officeart/2005/8/layout/orgChart1"/>
    <dgm:cxn modelId="{31752798-D413-4730-873C-88A3BB46AFF9}" type="presOf" srcId="{36514B22-B111-41B1-8BE2-3ACAA0E28943}" destId="{FA659107-4261-4F81-BFE2-6AB86C7E87AF}" srcOrd="0" destOrd="0" presId="urn:microsoft.com/office/officeart/2005/8/layout/orgChart1"/>
    <dgm:cxn modelId="{A4948CE5-C1A7-4A5A-8D97-E46B84C13635}" srcId="{B92999A3-7908-451E-81FC-0B6B140A7D48}" destId="{34DD3181-019D-4C98-B21A-2FC6398BCAE6}" srcOrd="0" destOrd="0" parTransId="{C42AD947-F520-4139-9283-A706FBAD9D1E}" sibTransId="{C25F131B-DCCE-4158-8E9B-5DD6370DD601}"/>
    <dgm:cxn modelId="{1C521541-D9CF-4B03-9656-30A080A7752F}" type="presOf" srcId="{7185B648-AB9F-495A-88DE-F101ECA6CC03}" destId="{B0782BD8-FA76-4F38-9BA0-C79C56BDD6BC}" srcOrd="1" destOrd="0" presId="urn:microsoft.com/office/officeart/2005/8/layout/orgChart1"/>
    <dgm:cxn modelId="{4A179016-33BA-498B-96D1-EA40E62D9864}" type="presParOf" srcId="{94CCC5FB-F8B2-4A64-AE02-84F640868717}" destId="{F0CA3F6F-8B78-416C-B126-EC2B5FCA0788}" srcOrd="0" destOrd="0" presId="urn:microsoft.com/office/officeart/2005/8/layout/orgChart1"/>
    <dgm:cxn modelId="{84D32AB5-C279-4792-AD92-0F6D98DD2FC6}" type="presParOf" srcId="{F0CA3F6F-8B78-416C-B126-EC2B5FCA0788}" destId="{5F91CCAA-BC08-40D4-A5A4-6488B5901CF3}" srcOrd="0" destOrd="0" presId="urn:microsoft.com/office/officeart/2005/8/layout/orgChart1"/>
    <dgm:cxn modelId="{FD180568-444F-4B0A-9BF7-9A1B099AF381}" type="presParOf" srcId="{5F91CCAA-BC08-40D4-A5A4-6488B5901CF3}" destId="{18861515-AFA7-4AFF-9294-763467D2A3CD}" srcOrd="0" destOrd="0" presId="urn:microsoft.com/office/officeart/2005/8/layout/orgChart1"/>
    <dgm:cxn modelId="{79B2A799-B261-4F07-A294-A26EF6A086B1}" type="presParOf" srcId="{5F91CCAA-BC08-40D4-A5A4-6488B5901CF3}" destId="{1FD08BAF-2200-4D07-844D-01A380D6C2D5}" srcOrd="1" destOrd="0" presId="urn:microsoft.com/office/officeart/2005/8/layout/orgChart1"/>
    <dgm:cxn modelId="{37E72716-4309-4F98-A0E4-9CFC8C915037}" type="presParOf" srcId="{F0CA3F6F-8B78-416C-B126-EC2B5FCA0788}" destId="{F39C0C82-991C-4B08-B615-C46E599BFDB2}" srcOrd="1" destOrd="0" presId="urn:microsoft.com/office/officeart/2005/8/layout/orgChart1"/>
    <dgm:cxn modelId="{FE7B7BEE-72B9-49CD-98E3-CCA872B03009}" type="presParOf" srcId="{F39C0C82-991C-4B08-B615-C46E599BFDB2}" destId="{3F822247-121C-4630-89BD-233AF1097A3D}" srcOrd="0" destOrd="0" presId="urn:microsoft.com/office/officeart/2005/8/layout/orgChart1"/>
    <dgm:cxn modelId="{2FD03273-73AC-4C22-9704-7D76CBC45421}" type="presParOf" srcId="{F39C0C82-991C-4B08-B615-C46E599BFDB2}" destId="{C08F483C-0D1E-4E20-8EDF-3D96A2892D72}" srcOrd="1" destOrd="0" presId="urn:microsoft.com/office/officeart/2005/8/layout/orgChart1"/>
    <dgm:cxn modelId="{CF33481A-A7FA-4358-A473-1258ED4A0FFA}" type="presParOf" srcId="{C08F483C-0D1E-4E20-8EDF-3D96A2892D72}" destId="{CE5A2805-E3D8-46D0-A94F-56956985C960}" srcOrd="0" destOrd="0" presId="urn:microsoft.com/office/officeart/2005/8/layout/orgChart1"/>
    <dgm:cxn modelId="{2D43EEFF-87C8-4F84-8D92-251812D60C1D}" type="presParOf" srcId="{CE5A2805-E3D8-46D0-A94F-56956985C960}" destId="{594C681B-D028-4FF2-AEB8-7B4538A1C3D0}" srcOrd="0" destOrd="0" presId="urn:microsoft.com/office/officeart/2005/8/layout/orgChart1"/>
    <dgm:cxn modelId="{3FDB4B9D-121C-44B5-9E2B-C1A5779540E4}" type="presParOf" srcId="{CE5A2805-E3D8-46D0-A94F-56956985C960}" destId="{1168E917-A18A-477B-8BF2-CE8F9FB0BA14}" srcOrd="1" destOrd="0" presId="urn:microsoft.com/office/officeart/2005/8/layout/orgChart1"/>
    <dgm:cxn modelId="{E8CB245E-DEDB-4304-9575-B0736B2896E4}" type="presParOf" srcId="{C08F483C-0D1E-4E20-8EDF-3D96A2892D72}" destId="{4BB36FF9-D678-43AF-8193-151BEFF39B65}" srcOrd="1" destOrd="0" presId="urn:microsoft.com/office/officeart/2005/8/layout/orgChart1"/>
    <dgm:cxn modelId="{36A6C91C-00CF-4392-A59E-7D0A448B17BF}" type="presParOf" srcId="{4BB36FF9-D678-43AF-8193-151BEFF39B65}" destId="{9CD123A4-A92E-4E0C-A1CB-BE30CA374F9A}" srcOrd="0" destOrd="0" presId="urn:microsoft.com/office/officeart/2005/8/layout/orgChart1"/>
    <dgm:cxn modelId="{2DCB0D90-604E-420E-969C-2629A4021FBB}" type="presParOf" srcId="{4BB36FF9-D678-43AF-8193-151BEFF39B65}" destId="{48427632-DFE9-4F0B-8679-DFB3DEEFB5E2}" srcOrd="1" destOrd="0" presId="urn:microsoft.com/office/officeart/2005/8/layout/orgChart1"/>
    <dgm:cxn modelId="{631B151F-356F-410E-9FD8-BE6C2CA11405}" type="presParOf" srcId="{48427632-DFE9-4F0B-8679-DFB3DEEFB5E2}" destId="{D3105D9A-5A81-464E-B12D-F261396EC922}" srcOrd="0" destOrd="0" presId="urn:microsoft.com/office/officeart/2005/8/layout/orgChart1"/>
    <dgm:cxn modelId="{3E5B77E1-23BB-479B-96A2-39CD21C4989D}" type="presParOf" srcId="{D3105D9A-5A81-464E-B12D-F261396EC922}" destId="{69F54B69-8EC2-457C-9C76-A6773600236B}" srcOrd="0" destOrd="0" presId="urn:microsoft.com/office/officeart/2005/8/layout/orgChart1"/>
    <dgm:cxn modelId="{AF4EF413-5DD6-4D75-A4D1-181040DCFBFF}" type="presParOf" srcId="{D3105D9A-5A81-464E-B12D-F261396EC922}" destId="{2A2388B2-B529-495C-AA22-3FB369C8C683}" srcOrd="1" destOrd="0" presId="urn:microsoft.com/office/officeart/2005/8/layout/orgChart1"/>
    <dgm:cxn modelId="{8FD51ED1-6D88-4450-94C9-43C335F929F4}" type="presParOf" srcId="{48427632-DFE9-4F0B-8679-DFB3DEEFB5E2}" destId="{841B297D-DB71-4FC4-83FC-4CECA02C941D}" srcOrd="1" destOrd="0" presId="urn:microsoft.com/office/officeart/2005/8/layout/orgChart1"/>
    <dgm:cxn modelId="{ED105144-AD75-4EE1-9E5D-1A6EC24252F7}" type="presParOf" srcId="{841B297D-DB71-4FC4-83FC-4CECA02C941D}" destId="{74A669F2-8259-4203-B291-F6C6067EAD6E}" srcOrd="0" destOrd="0" presId="urn:microsoft.com/office/officeart/2005/8/layout/orgChart1"/>
    <dgm:cxn modelId="{69E6E0D3-8548-4D9C-AD7F-D3684CBA97FC}" type="presParOf" srcId="{841B297D-DB71-4FC4-83FC-4CECA02C941D}" destId="{8EC65FA3-9A3D-4A8F-A76F-6E2926E54087}" srcOrd="1" destOrd="0" presId="urn:microsoft.com/office/officeart/2005/8/layout/orgChart1"/>
    <dgm:cxn modelId="{5EE3A87D-F7CD-4D01-9607-0C034FBC76BF}" type="presParOf" srcId="{8EC65FA3-9A3D-4A8F-A76F-6E2926E54087}" destId="{8ABDE6D4-E36D-450E-82BF-5525FE880EC7}" srcOrd="0" destOrd="0" presId="urn:microsoft.com/office/officeart/2005/8/layout/orgChart1"/>
    <dgm:cxn modelId="{5277F84C-9FDC-4485-88C2-78DDFDDAAFCA}" type="presParOf" srcId="{8ABDE6D4-E36D-450E-82BF-5525FE880EC7}" destId="{AECEB8D9-630C-48C0-A689-BF06DDEA9857}" srcOrd="0" destOrd="0" presId="urn:microsoft.com/office/officeart/2005/8/layout/orgChart1"/>
    <dgm:cxn modelId="{D16882A0-C3CE-43F3-B8DE-34BDF16E5F9D}" type="presParOf" srcId="{8ABDE6D4-E36D-450E-82BF-5525FE880EC7}" destId="{8744A832-784C-47A3-96EA-CB3D901A794E}" srcOrd="1" destOrd="0" presId="urn:microsoft.com/office/officeart/2005/8/layout/orgChart1"/>
    <dgm:cxn modelId="{777A76E9-0740-413A-9C6E-2D6210AEEB25}" type="presParOf" srcId="{8EC65FA3-9A3D-4A8F-A76F-6E2926E54087}" destId="{6D83A90D-DA7F-4405-A7E9-38CAAEBB673E}" srcOrd="1" destOrd="0" presId="urn:microsoft.com/office/officeart/2005/8/layout/orgChart1"/>
    <dgm:cxn modelId="{47F8D69D-4EBC-4DD0-BB78-16DBBBDAF444}" type="presParOf" srcId="{6D83A90D-DA7F-4405-A7E9-38CAAEBB673E}" destId="{D71B67BB-BE82-4127-99A4-5CE2D7E60486}" srcOrd="0" destOrd="0" presId="urn:microsoft.com/office/officeart/2005/8/layout/orgChart1"/>
    <dgm:cxn modelId="{3AAD4437-A014-4E25-B160-70E4A46B6716}" type="presParOf" srcId="{6D83A90D-DA7F-4405-A7E9-38CAAEBB673E}" destId="{89F7CB4E-FA39-4630-8DE8-DAEA5BB3D4F7}" srcOrd="1" destOrd="0" presId="urn:microsoft.com/office/officeart/2005/8/layout/orgChart1"/>
    <dgm:cxn modelId="{85ACEA0F-D3A2-41D7-BE8A-C0FB83CC62D9}" type="presParOf" srcId="{89F7CB4E-FA39-4630-8DE8-DAEA5BB3D4F7}" destId="{87DC1F56-E47F-46FF-8F92-EEDAF682691C}" srcOrd="0" destOrd="0" presId="urn:microsoft.com/office/officeart/2005/8/layout/orgChart1"/>
    <dgm:cxn modelId="{FB42BA57-7756-4A1E-B93D-403ABEFF32C7}" type="presParOf" srcId="{87DC1F56-E47F-46FF-8F92-EEDAF682691C}" destId="{361C171B-F545-435F-A78F-87669F9C13BE}" srcOrd="0" destOrd="0" presId="urn:microsoft.com/office/officeart/2005/8/layout/orgChart1"/>
    <dgm:cxn modelId="{5886991C-FA37-49E1-B3B6-E51F3AE4DB74}" type="presParOf" srcId="{87DC1F56-E47F-46FF-8F92-EEDAF682691C}" destId="{99FEF759-8FF9-4912-AA96-EE76421E5D06}" srcOrd="1" destOrd="0" presId="urn:microsoft.com/office/officeart/2005/8/layout/orgChart1"/>
    <dgm:cxn modelId="{6EF85A2E-0B00-48C8-9D2D-24E603243F3D}" type="presParOf" srcId="{89F7CB4E-FA39-4630-8DE8-DAEA5BB3D4F7}" destId="{99F958B9-B413-4AB5-B9F6-DE9F7C09B80B}" srcOrd="1" destOrd="0" presId="urn:microsoft.com/office/officeart/2005/8/layout/orgChart1"/>
    <dgm:cxn modelId="{7B5F4602-6960-4469-AEB5-ED3AEFD1B135}" type="presParOf" srcId="{89F7CB4E-FA39-4630-8DE8-DAEA5BB3D4F7}" destId="{CC976CC6-AFBC-41E3-AA6F-CCA554DB5FAA}" srcOrd="2" destOrd="0" presId="urn:microsoft.com/office/officeart/2005/8/layout/orgChart1"/>
    <dgm:cxn modelId="{A38FD638-F614-4947-AE4A-977F3F085521}" type="presParOf" srcId="{8EC65FA3-9A3D-4A8F-A76F-6E2926E54087}" destId="{085E8C4D-FAEB-4A9E-A20F-0BA10A23F207}" srcOrd="2" destOrd="0" presId="urn:microsoft.com/office/officeart/2005/8/layout/orgChart1"/>
    <dgm:cxn modelId="{AAB145BB-6A6E-46C3-859F-69EF7E8CE003}" type="presParOf" srcId="{48427632-DFE9-4F0B-8679-DFB3DEEFB5E2}" destId="{9A757260-33CD-493C-AF9F-B770FA7E7AA3}" srcOrd="2" destOrd="0" presId="urn:microsoft.com/office/officeart/2005/8/layout/orgChart1"/>
    <dgm:cxn modelId="{E788AFDF-9096-469A-8E40-AFB23216907C}" type="presParOf" srcId="{C08F483C-0D1E-4E20-8EDF-3D96A2892D72}" destId="{846A3E8B-05EE-48AB-B173-4DF756B56996}" srcOrd="2" destOrd="0" presId="urn:microsoft.com/office/officeart/2005/8/layout/orgChart1"/>
    <dgm:cxn modelId="{31877E2F-3E07-4510-8683-DD191678669F}" type="presParOf" srcId="{F39C0C82-991C-4B08-B615-C46E599BFDB2}" destId="{68ACA770-C1C9-43E0-B5F6-2C9BEFE9F21E}" srcOrd="2" destOrd="0" presId="urn:microsoft.com/office/officeart/2005/8/layout/orgChart1"/>
    <dgm:cxn modelId="{11BDB5F0-A722-4F73-8110-E03EC74E2256}" type="presParOf" srcId="{F39C0C82-991C-4B08-B615-C46E599BFDB2}" destId="{33228453-8EE2-47C5-8E9A-2F09927A0BB3}" srcOrd="3" destOrd="0" presId="urn:microsoft.com/office/officeart/2005/8/layout/orgChart1"/>
    <dgm:cxn modelId="{75BF2DE7-3BCE-40D8-BC9C-095D56977108}" type="presParOf" srcId="{33228453-8EE2-47C5-8E9A-2F09927A0BB3}" destId="{90961EFD-A4D9-4559-93E2-748876E76CC9}" srcOrd="0" destOrd="0" presId="urn:microsoft.com/office/officeart/2005/8/layout/orgChart1"/>
    <dgm:cxn modelId="{4B2C76B6-EF1D-487D-A6DA-56D7BE7E9047}" type="presParOf" srcId="{90961EFD-A4D9-4559-93E2-748876E76CC9}" destId="{5F3E67CF-28C0-4DE1-9FE4-50BB01B51E0D}" srcOrd="0" destOrd="0" presId="urn:microsoft.com/office/officeart/2005/8/layout/orgChart1"/>
    <dgm:cxn modelId="{0D19C2BE-C878-45C6-A637-E75BE753EDD0}" type="presParOf" srcId="{90961EFD-A4D9-4559-93E2-748876E76CC9}" destId="{9DE7AB8D-5E2A-4C13-B9E9-B7F9C552C5B3}" srcOrd="1" destOrd="0" presId="urn:microsoft.com/office/officeart/2005/8/layout/orgChart1"/>
    <dgm:cxn modelId="{0874239D-43FD-4AEE-8C28-9C52AF407A70}" type="presParOf" srcId="{33228453-8EE2-47C5-8E9A-2F09927A0BB3}" destId="{997CD034-26F9-4CE6-843F-E14FBB3BB250}" srcOrd="1" destOrd="0" presId="urn:microsoft.com/office/officeart/2005/8/layout/orgChart1"/>
    <dgm:cxn modelId="{0315E12D-3A23-47C5-9104-DAF67A096AB6}" type="presParOf" srcId="{997CD034-26F9-4CE6-843F-E14FBB3BB250}" destId="{8846197A-9F12-48EE-831F-411A7FEC60E1}" srcOrd="0" destOrd="0" presId="urn:microsoft.com/office/officeart/2005/8/layout/orgChart1"/>
    <dgm:cxn modelId="{0459E535-8EC6-453A-9775-F4D0C01E96C8}" type="presParOf" srcId="{997CD034-26F9-4CE6-843F-E14FBB3BB250}" destId="{6149C1C2-5E81-4EF0-AB6F-51A1F21DDAEE}" srcOrd="1" destOrd="0" presId="urn:microsoft.com/office/officeart/2005/8/layout/orgChart1"/>
    <dgm:cxn modelId="{09F50D5E-6E74-4DEB-87CF-F02875CAA15D}" type="presParOf" srcId="{6149C1C2-5E81-4EF0-AB6F-51A1F21DDAEE}" destId="{B9F4B2E0-F5DB-47B8-92E5-6C72C8206FDE}" srcOrd="0" destOrd="0" presId="urn:microsoft.com/office/officeart/2005/8/layout/orgChart1"/>
    <dgm:cxn modelId="{E791CB09-9B3B-4713-A06B-4C34ABA2D661}" type="presParOf" srcId="{B9F4B2E0-F5DB-47B8-92E5-6C72C8206FDE}" destId="{EEB5FF95-9770-4559-B69A-BAD2F4E1175C}" srcOrd="0" destOrd="0" presId="urn:microsoft.com/office/officeart/2005/8/layout/orgChart1"/>
    <dgm:cxn modelId="{6494E5EA-EA00-4B37-9E34-65B730C24B7F}" type="presParOf" srcId="{B9F4B2E0-F5DB-47B8-92E5-6C72C8206FDE}" destId="{C44FF67B-A31E-4A19-BDE3-4696FCCBBCA8}" srcOrd="1" destOrd="0" presId="urn:microsoft.com/office/officeart/2005/8/layout/orgChart1"/>
    <dgm:cxn modelId="{D98BE095-5827-47EB-8888-9A4399247BE5}" type="presParOf" srcId="{6149C1C2-5E81-4EF0-AB6F-51A1F21DDAEE}" destId="{3881B9A9-7DE0-4E9D-BB8D-FDE089CA8DEE}" srcOrd="1" destOrd="0" presId="urn:microsoft.com/office/officeart/2005/8/layout/orgChart1"/>
    <dgm:cxn modelId="{7CBE1B81-8CD9-4C09-9561-80D8F44D9A3F}" type="presParOf" srcId="{3881B9A9-7DE0-4E9D-BB8D-FDE089CA8DEE}" destId="{6A56BD25-2338-4009-A3B5-BB2D14852DF4}" srcOrd="0" destOrd="0" presId="urn:microsoft.com/office/officeart/2005/8/layout/orgChart1"/>
    <dgm:cxn modelId="{F2DAB4D7-2B36-4C1B-B9E0-ED1D3348A468}" type="presParOf" srcId="{3881B9A9-7DE0-4E9D-BB8D-FDE089CA8DEE}" destId="{018D653D-206C-4EC1-B6BC-0D35E0887EA7}" srcOrd="1" destOrd="0" presId="urn:microsoft.com/office/officeart/2005/8/layout/orgChart1"/>
    <dgm:cxn modelId="{8A5911AE-B05D-4FB2-8481-9D7ACB33B4CB}" type="presParOf" srcId="{018D653D-206C-4EC1-B6BC-0D35E0887EA7}" destId="{7342527D-D639-4302-A984-1F24D8304B21}" srcOrd="0" destOrd="0" presId="urn:microsoft.com/office/officeart/2005/8/layout/orgChart1"/>
    <dgm:cxn modelId="{5BD80729-A20C-46E6-8AD7-D799A3343FFC}" type="presParOf" srcId="{7342527D-D639-4302-A984-1F24D8304B21}" destId="{0F115F23-C6CC-452D-BEAD-4A0A64124DBB}" srcOrd="0" destOrd="0" presId="urn:microsoft.com/office/officeart/2005/8/layout/orgChart1"/>
    <dgm:cxn modelId="{CCE5B5B9-C94D-4802-B955-4F4CF2FE332E}" type="presParOf" srcId="{7342527D-D639-4302-A984-1F24D8304B21}" destId="{A15FFBDC-7C71-45E2-8353-C5E8BEFC023C}" srcOrd="1" destOrd="0" presId="urn:microsoft.com/office/officeart/2005/8/layout/orgChart1"/>
    <dgm:cxn modelId="{C7227870-A38E-48CB-BAC8-38ACECB60658}" type="presParOf" srcId="{018D653D-206C-4EC1-B6BC-0D35E0887EA7}" destId="{2791C989-4447-45C4-A4F6-AEADEDE5B4B2}" srcOrd="1" destOrd="0" presId="urn:microsoft.com/office/officeart/2005/8/layout/orgChart1"/>
    <dgm:cxn modelId="{5E4344C9-A509-4B61-B526-9BBD0293CDAD}" type="presParOf" srcId="{2791C989-4447-45C4-A4F6-AEADEDE5B4B2}" destId="{8BB14FD0-A390-435E-9F77-70104CC2CEBE}" srcOrd="0" destOrd="0" presId="urn:microsoft.com/office/officeart/2005/8/layout/orgChart1"/>
    <dgm:cxn modelId="{024474EC-D324-4B5A-95E0-317C72C61D55}" type="presParOf" srcId="{2791C989-4447-45C4-A4F6-AEADEDE5B4B2}" destId="{BEE190F1-5432-4618-B8B2-097A831025E1}" srcOrd="1" destOrd="0" presId="urn:microsoft.com/office/officeart/2005/8/layout/orgChart1"/>
    <dgm:cxn modelId="{A7D5841D-20AA-430F-A36B-DB27B0B5AB36}" type="presParOf" srcId="{BEE190F1-5432-4618-B8B2-097A831025E1}" destId="{5AE23518-4ADD-4AD1-BF16-68ED94FA6108}" srcOrd="0" destOrd="0" presId="urn:microsoft.com/office/officeart/2005/8/layout/orgChart1"/>
    <dgm:cxn modelId="{285B0CFA-A20F-45E2-AACB-C1FF55FE6618}" type="presParOf" srcId="{5AE23518-4ADD-4AD1-BF16-68ED94FA6108}" destId="{61305AAC-720A-4B5E-A0FF-37FB41FD8DE4}" srcOrd="0" destOrd="0" presId="urn:microsoft.com/office/officeart/2005/8/layout/orgChart1"/>
    <dgm:cxn modelId="{8EFE81E5-3C94-4EF7-A0F8-1BE577258D11}" type="presParOf" srcId="{5AE23518-4ADD-4AD1-BF16-68ED94FA6108}" destId="{A914D510-34B2-40D9-A592-92DCA77A2FD9}" srcOrd="1" destOrd="0" presId="urn:microsoft.com/office/officeart/2005/8/layout/orgChart1"/>
    <dgm:cxn modelId="{2DBC1BC6-489E-40FD-8390-21E1D95303EA}" type="presParOf" srcId="{BEE190F1-5432-4618-B8B2-097A831025E1}" destId="{E7244D83-E531-42C6-8C01-0361F8AECF4C}" srcOrd="1" destOrd="0" presId="urn:microsoft.com/office/officeart/2005/8/layout/orgChart1"/>
    <dgm:cxn modelId="{5E183108-8872-42F9-9BA8-BF20E6C616EA}" type="presParOf" srcId="{E7244D83-E531-42C6-8C01-0361F8AECF4C}" destId="{78A919E6-A040-45C3-8363-6266F607AC7A}" srcOrd="0" destOrd="0" presId="urn:microsoft.com/office/officeart/2005/8/layout/orgChart1"/>
    <dgm:cxn modelId="{ABF6AF2B-AA43-489F-B51E-EB0FF2EBF314}" type="presParOf" srcId="{E7244D83-E531-42C6-8C01-0361F8AECF4C}" destId="{530FC0F6-9788-43BE-8289-D4DE635BFCFD}" srcOrd="1" destOrd="0" presId="urn:microsoft.com/office/officeart/2005/8/layout/orgChart1"/>
    <dgm:cxn modelId="{822DD96E-9B81-463A-A825-F286FE8F6930}" type="presParOf" srcId="{530FC0F6-9788-43BE-8289-D4DE635BFCFD}" destId="{72B117B6-DB32-4965-ACE6-F88957E24392}" srcOrd="0" destOrd="0" presId="urn:microsoft.com/office/officeart/2005/8/layout/orgChart1"/>
    <dgm:cxn modelId="{1E41453D-62D9-41D8-A0A0-BA88F36DBE53}" type="presParOf" srcId="{72B117B6-DB32-4965-ACE6-F88957E24392}" destId="{87DE9F7C-5FBA-482F-8D63-67583AE35F2E}" srcOrd="0" destOrd="0" presId="urn:microsoft.com/office/officeart/2005/8/layout/orgChart1"/>
    <dgm:cxn modelId="{3DC2638E-56FB-4532-97CE-3F349509D268}" type="presParOf" srcId="{72B117B6-DB32-4965-ACE6-F88957E24392}" destId="{641B442B-78AC-4848-9E58-9C9C57B027F5}" srcOrd="1" destOrd="0" presId="urn:microsoft.com/office/officeart/2005/8/layout/orgChart1"/>
    <dgm:cxn modelId="{D23D7C46-3B88-476A-BA04-5ABADC91E17C}" type="presParOf" srcId="{530FC0F6-9788-43BE-8289-D4DE635BFCFD}" destId="{9D52E16D-11E7-474B-8630-64D93CE10C66}" srcOrd="1" destOrd="0" presId="urn:microsoft.com/office/officeart/2005/8/layout/orgChart1"/>
    <dgm:cxn modelId="{E154CA70-5327-4663-B565-ADCDBB532F82}" type="presParOf" srcId="{9D52E16D-11E7-474B-8630-64D93CE10C66}" destId="{86C1BB68-AFA1-4BCD-8937-E9CFE6D170DC}" srcOrd="0" destOrd="0" presId="urn:microsoft.com/office/officeart/2005/8/layout/orgChart1"/>
    <dgm:cxn modelId="{DBC6FB49-8E07-4BF7-B1CA-F2277BF55939}" type="presParOf" srcId="{9D52E16D-11E7-474B-8630-64D93CE10C66}" destId="{B8FC019F-6F2C-4443-A199-311631460E7E}" srcOrd="1" destOrd="0" presId="urn:microsoft.com/office/officeart/2005/8/layout/orgChart1"/>
    <dgm:cxn modelId="{07450ECD-2368-4517-9A29-F763F3960FC7}" type="presParOf" srcId="{B8FC019F-6F2C-4443-A199-311631460E7E}" destId="{9A755A88-E639-409A-8550-6372E73AEBA4}" srcOrd="0" destOrd="0" presId="urn:microsoft.com/office/officeart/2005/8/layout/orgChart1"/>
    <dgm:cxn modelId="{13AA8336-3684-471B-AFF6-4ED15FCD244D}" type="presParOf" srcId="{9A755A88-E639-409A-8550-6372E73AEBA4}" destId="{682B23CE-9263-496B-8247-1CE19D662A8F}" srcOrd="0" destOrd="0" presId="urn:microsoft.com/office/officeart/2005/8/layout/orgChart1"/>
    <dgm:cxn modelId="{B5B77DAD-7CCA-481D-B9AB-E96F2B4505A7}" type="presParOf" srcId="{9A755A88-E639-409A-8550-6372E73AEBA4}" destId="{6B71D7B6-353B-4029-971D-C7FA6E20A97A}" srcOrd="1" destOrd="0" presId="urn:microsoft.com/office/officeart/2005/8/layout/orgChart1"/>
    <dgm:cxn modelId="{30E77865-3CA4-4FF5-93D3-C42C49380133}" type="presParOf" srcId="{B8FC019F-6F2C-4443-A199-311631460E7E}" destId="{77B80601-765E-4FE3-9607-CA2ABBDB75A0}" srcOrd="1" destOrd="0" presId="urn:microsoft.com/office/officeart/2005/8/layout/orgChart1"/>
    <dgm:cxn modelId="{C1A6F032-79EC-48FF-8504-FC34908C3D2D}" type="presParOf" srcId="{77B80601-765E-4FE3-9607-CA2ABBDB75A0}" destId="{7690C35C-FA61-4731-A614-E76CD15AB718}" srcOrd="0" destOrd="0" presId="urn:microsoft.com/office/officeart/2005/8/layout/orgChart1"/>
    <dgm:cxn modelId="{036C9757-D0C5-4218-8BB0-FA3ED3AD1629}" type="presParOf" srcId="{77B80601-765E-4FE3-9607-CA2ABBDB75A0}" destId="{C3D14A14-3FC5-4DFC-9EEB-AC8DDC8BB05D}" srcOrd="1" destOrd="0" presId="urn:microsoft.com/office/officeart/2005/8/layout/orgChart1"/>
    <dgm:cxn modelId="{E266B097-9BC7-4D49-BB0A-722D44E0B6FB}" type="presParOf" srcId="{C3D14A14-3FC5-4DFC-9EEB-AC8DDC8BB05D}" destId="{61CD33D9-9AC8-4627-B61D-09C3CAC7D914}" srcOrd="0" destOrd="0" presId="urn:microsoft.com/office/officeart/2005/8/layout/orgChart1"/>
    <dgm:cxn modelId="{9AFA4060-D007-4742-83DE-5CDFB86E18B5}" type="presParOf" srcId="{61CD33D9-9AC8-4627-B61D-09C3CAC7D914}" destId="{2881873F-41DE-4450-ADBA-5838F274CBFF}" srcOrd="0" destOrd="0" presId="urn:microsoft.com/office/officeart/2005/8/layout/orgChart1"/>
    <dgm:cxn modelId="{BC327041-6203-43CD-9B0B-052C4B79A4B7}" type="presParOf" srcId="{61CD33D9-9AC8-4627-B61D-09C3CAC7D914}" destId="{913DDE83-BBB2-4390-82A0-71B8C712BFD6}" srcOrd="1" destOrd="0" presId="urn:microsoft.com/office/officeart/2005/8/layout/orgChart1"/>
    <dgm:cxn modelId="{53B4F58F-0DF5-4F84-88D1-928FE3E9519C}" type="presParOf" srcId="{C3D14A14-3FC5-4DFC-9EEB-AC8DDC8BB05D}" destId="{BA44C1AB-9F5B-4660-A014-121D1DA86CF7}" srcOrd="1" destOrd="0" presId="urn:microsoft.com/office/officeart/2005/8/layout/orgChart1"/>
    <dgm:cxn modelId="{938BB181-A7F3-4946-92D0-FFB349E8F91C}" type="presParOf" srcId="{BA44C1AB-9F5B-4660-A014-121D1DA86CF7}" destId="{8AE30E09-8C14-444D-B675-AC35C9465CD4}" srcOrd="0" destOrd="0" presId="urn:microsoft.com/office/officeart/2005/8/layout/orgChart1"/>
    <dgm:cxn modelId="{119F3947-65DE-4FF7-B440-B1F892BA0C37}" type="presParOf" srcId="{BA44C1AB-9F5B-4660-A014-121D1DA86CF7}" destId="{4F70BD05-20B6-4DCA-9406-F951955BCCEE}" srcOrd="1" destOrd="0" presId="urn:microsoft.com/office/officeart/2005/8/layout/orgChart1"/>
    <dgm:cxn modelId="{45075282-92A8-49DC-8F61-3EF0D9920EE3}" type="presParOf" srcId="{4F70BD05-20B6-4DCA-9406-F951955BCCEE}" destId="{D318DF93-017F-4F01-9274-49BDEDAFFF1E}" srcOrd="0" destOrd="0" presId="urn:microsoft.com/office/officeart/2005/8/layout/orgChart1"/>
    <dgm:cxn modelId="{B6BE7AC0-1D9D-4DA5-AAD5-1157D61EDE76}" type="presParOf" srcId="{D318DF93-017F-4F01-9274-49BDEDAFFF1E}" destId="{470F84BC-F666-4D85-8437-FC236BFABA29}" srcOrd="0" destOrd="0" presId="urn:microsoft.com/office/officeart/2005/8/layout/orgChart1"/>
    <dgm:cxn modelId="{9AF3DA77-A835-4133-AC4D-4001980DDF59}" type="presParOf" srcId="{D318DF93-017F-4F01-9274-49BDEDAFFF1E}" destId="{705C98E3-D14F-4EBE-89CD-942DC7D2ED45}" srcOrd="1" destOrd="0" presId="urn:microsoft.com/office/officeart/2005/8/layout/orgChart1"/>
    <dgm:cxn modelId="{66F92064-607B-4DBB-AD5B-8B14135F392B}" type="presParOf" srcId="{4F70BD05-20B6-4DCA-9406-F951955BCCEE}" destId="{D84DF334-70FA-496E-969B-26A4C08C9981}" srcOrd="1" destOrd="0" presId="urn:microsoft.com/office/officeart/2005/8/layout/orgChart1"/>
    <dgm:cxn modelId="{2BA03FE5-DD0E-4579-854A-1D7377CA2A09}" type="presParOf" srcId="{4F70BD05-20B6-4DCA-9406-F951955BCCEE}" destId="{123F2420-48F9-409D-BDA0-21CDCDB0219D}" srcOrd="2" destOrd="0" presId="urn:microsoft.com/office/officeart/2005/8/layout/orgChart1"/>
    <dgm:cxn modelId="{DFB17B64-2B88-4C0A-9347-9D31D123E551}" type="presParOf" srcId="{C3D14A14-3FC5-4DFC-9EEB-AC8DDC8BB05D}" destId="{61DE665B-4196-4147-9D30-2887261C0797}" srcOrd="2" destOrd="0" presId="urn:microsoft.com/office/officeart/2005/8/layout/orgChart1"/>
    <dgm:cxn modelId="{4170102E-5687-425A-B231-15748630B4A9}" type="presParOf" srcId="{B8FC019F-6F2C-4443-A199-311631460E7E}" destId="{FF9E69AD-46EA-44FF-B9CA-FB7DB75FEC61}" srcOrd="2" destOrd="0" presId="urn:microsoft.com/office/officeart/2005/8/layout/orgChart1"/>
    <dgm:cxn modelId="{74AC50D2-ABA6-4B1F-8C68-17B56A5D8AC4}" type="presParOf" srcId="{9D52E16D-11E7-474B-8630-64D93CE10C66}" destId="{7C301FA9-3B4A-4233-B9A2-6B975289D3E7}" srcOrd="2" destOrd="0" presId="urn:microsoft.com/office/officeart/2005/8/layout/orgChart1"/>
    <dgm:cxn modelId="{02072B13-CF2D-4313-918C-D892157AACFC}" type="presParOf" srcId="{9D52E16D-11E7-474B-8630-64D93CE10C66}" destId="{55271D9D-61F7-4475-9887-59105CCE02A2}" srcOrd="3" destOrd="0" presId="urn:microsoft.com/office/officeart/2005/8/layout/orgChart1"/>
    <dgm:cxn modelId="{38BE2947-FD2B-4476-8604-6A0FF8178A24}" type="presParOf" srcId="{55271D9D-61F7-4475-9887-59105CCE02A2}" destId="{D468AFF5-C945-443B-974C-ACDAD2575448}" srcOrd="0" destOrd="0" presId="urn:microsoft.com/office/officeart/2005/8/layout/orgChart1"/>
    <dgm:cxn modelId="{8EB09A95-BD3C-431D-ADB6-42DF901D917B}" type="presParOf" srcId="{D468AFF5-C945-443B-974C-ACDAD2575448}" destId="{1981DAF7-9E01-48A3-ADF0-9FBCBC9D1A42}" srcOrd="0" destOrd="0" presId="urn:microsoft.com/office/officeart/2005/8/layout/orgChart1"/>
    <dgm:cxn modelId="{B48D62D7-BF3D-4B41-AA84-858554FC3742}" type="presParOf" srcId="{D468AFF5-C945-443B-974C-ACDAD2575448}" destId="{D74214B4-6B8C-492C-BFED-B517DF3B8A5A}" srcOrd="1" destOrd="0" presId="urn:microsoft.com/office/officeart/2005/8/layout/orgChart1"/>
    <dgm:cxn modelId="{87071F45-ADEB-46DA-B803-04F3654F597B}" type="presParOf" srcId="{55271D9D-61F7-4475-9887-59105CCE02A2}" destId="{BBC655C6-A694-4716-979A-C13A9083B97C}" srcOrd="1" destOrd="0" presId="urn:microsoft.com/office/officeart/2005/8/layout/orgChart1"/>
    <dgm:cxn modelId="{6C71C949-A47D-4821-9E5E-7BFE7FF722DD}" type="presParOf" srcId="{BBC655C6-A694-4716-979A-C13A9083B97C}" destId="{0AE1D27C-FD8E-4D58-9D29-F35AB952DA4B}" srcOrd="0" destOrd="0" presId="urn:microsoft.com/office/officeart/2005/8/layout/orgChart1"/>
    <dgm:cxn modelId="{49D6F3AE-76FD-4B24-9FC1-4401D5DBA739}" type="presParOf" srcId="{BBC655C6-A694-4716-979A-C13A9083B97C}" destId="{8BC79E02-F8AF-446A-BFFF-2B39D32A3608}" srcOrd="1" destOrd="0" presId="urn:microsoft.com/office/officeart/2005/8/layout/orgChart1"/>
    <dgm:cxn modelId="{A3711003-EB0E-45D7-89AF-1F5736926BFE}" type="presParOf" srcId="{8BC79E02-F8AF-446A-BFFF-2B39D32A3608}" destId="{0FB7B231-D166-46D4-BA6E-9913C5DF29D5}" srcOrd="0" destOrd="0" presId="urn:microsoft.com/office/officeart/2005/8/layout/orgChart1"/>
    <dgm:cxn modelId="{3D3EB7CB-15C6-4407-972A-BC42D823FC6A}" type="presParOf" srcId="{0FB7B231-D166-46D4-BA6E-9913C5DF29D5}" destId="{82DF6ADA-8484-452A-BA89-90C2130C19F1}" srcOrd="0" destOrd="0" presId="urn:microsoft.com/office/officeart/2005/8/layout/orgChart1"/>
    <dgm:cxn modelId="{4B230BFA-C43E-4085-8079-DD3D751ED522}" type="presParOf" srcId="{0FB7B231-D166-46D4-BA6E-9913C5DF29D5}" destId="{FA8D2AE3-DF97-45C8-8D06-E8B051CD8FA7}" srcOrd="1" destOrd="0" presId="urn:microsoft.com/office/officeart/2005/8/layout/orgChart1"/>
    <dgm:cxn modelId="{E7D0A763-0798-4F30-8366-F2AEC88883DE}" type="presParOf" srcId="{8BC79E02-F8AF-446A-BFFF-2B39D32A3608}" destId="{1862E613-E32D-49D1-A93B-6F5567833666}" srcOrd="1" destOrd="0" presId="urn:microsoft.com/office/officeart/2005/8/layout/orgChart1"/>
    <dgm:cxn modelId="{76FA10B2-ED2A-46C6-8318-0410FACA6D01}" type="presParOf" srcId="{1862E613-E32D-49D1-A93B-6F5567833666}" destId="{F86B7945-0A60-4FA6-86EF-462A0321246B}" srcOrd="0" destOrd="0" presId="urn:microsoft.com/office/officeart/2005/8/layout/orgChart1"/>
    <dgm:cxn modelId="{7B434EAB-90F8-40D5-A54A-B6E85935A645}" type="presParOf" srcId="{1862E613-E32D-49D1-A93B-6F5567833666}" destId="{804F0013-F8E9-4942-A46B-FC130C4932F0}" srcOrd="1" destOrd="0" presId="urn:microsoft.com/office/officeart/2005/8/layout/orgChart1"/>
    <dgm:cxn modelId="{F4452480-4C70-4168-BD3B-F70D8E6769B9}" type="presParOf" srcId="{804F0013-F8E9-4942-A46B-FC130C4932F0}" destId="{EB1B0D30-7CFF-40FF-8A05-5D884E6DFD32}" srcOrd="0" destOrd="0" presId="urn:microsoft.com/office/officeart/2005/8/layout/orgChart1"/>
    <dgm:cxn modelId="{CC28CA43-F0D3-4A95-850C-473BB997EA8E}" type="presParOf" srcId="{EB1B0D30-7CFF-40FF-8A05-5D884E6DFD32}" destId="{BD408023-3FF9-4111-8825-79FCDA568C9A}" srcOrd="0" destOrd="0" presId="urn:microsoft.com/office/officeart/2005/8/layout/orgChart1"/>
    <dgm:cxn modelId="{9F6711BE-70A7-4E8A-86A7-8A0A9BB755C4}" type="presParOf" srcId="{EB1B0D30-7CFF-40FF-8A05-5D884E6DFD32}" destId="{B0782BD8-FA76-4F38-9BA0-C79C56BDD6BC}" srcOrd="1" destOrd="0" presId="urn:microsoft.com/office/officeart/2005/8/layout/orgChart1"/>
    <dgm:cxn modelId="{5D8D5074-3DFC-472B-88A8-ECABE82939C8}" type="presParOf" srcId="{804F0013-F8E9-4942-A46B-FC130C4932F0}" destId="{483940E1-F3E7-42E6-8BAF-F3968DD67AF2}" srcOrd="1" destOrd="0" presId="urn:microsoft.com/office/officeart/2005/8/layout/orgChart1"/>
    <dgm:cxn modelId="{B5A4A67B-B466-4045-B6C6-72EB9345E2FD}" type="presParOf" srcId="{483940E1-F3E7-42E6-8BAF-F3968DD67AF2}" destId="{7FDC9F45-F5F1-479D-A7EB-515A0A0A9670}" srcOrd="0" destOrd="0" presId="urn:microsoft.com/office/officeart/2005/8/layout/orgChart1"/>
    <dgm:cxn modelId="{A68D16BC-69F2-4FD0-9E23-27D91241BEB9}" type="presParOf" srcId="{483940E1-F3E7-42E6-8BAF-F3968DD67AF2}" destId="{CCE53F51-75C3-4CE8-97F1-8004542BB708}" srcOrd="1" destOrd="0" presId="urn:microsoft.com/office/officeart/2005/8/layout/orgChart1"/>
    <dgm:cxn modelId="{BFF7C202-51E8-484B-B666-408DD5E6B8A0}" type="presParOf" srcId="{CCE53F51-75C3-4CE8-97F1-8004542BB708}" destId="{19A4B311-4BED-4F73-AFC4-65C40494F711}" srcOrd="0" destOrd="0" presId="urn:microsoft.com/office/officeart/2005/8/layout/orgChart1"/>
    <dgm:cxn modelId="{B7822039-4601-4215-9976-E718D50797F2}" type="presParOf" srcId="{19A4B311-4BED-4F73-AFC4-65C40494F711}" destId="{6500AE3D-F20B-4AF4-8BA7-6222C6774883}" srcOrd="0" destOrd="0" presId="urn:microsoft.com/office/officeart/2005/8/layout/orgChart1"/>
    <dgm:cxn modelId="{4552F49D-8F3C-4F03-8491-7CAF4DDC1396}" type="presParOf" srcId="{19A4B311-4BED-4F73-AFC4-65C40494F711}" destId="{9EF204B8-EAF8-4133-9FAA-874DEDC540DF}" srcOrd="1" destOrd="0" presId="urn:microsoft.com/office/officeart/2005/8/layout/orgChart1"/>
    <dgm:cxn modelId="{50E8D2F0-63A9-4340-804F-6B4E5724294E}" type="presParOf" srcId="{CCE53F51-75C3-4CE8-97F1-8004542BB708}" destId="{540DA602-CF01-47C6-82D0-FDAEF08B064F}" srcOrd="1" destOrd="0" presId="urn:microsoft.com/office/officeart/2005/8/layout/orgChart1"/>
    <dgm:cxn modelId="{D058F91B-3BF8-4B55-976B-596D23F00702}" type="presParOf" srcId="{540DA602-CF01-47C6-82D0-FDAEF08B064F}" destId="{FA659107-4261-4F81-BFE2-6AB86C7E87AF}" srcOrd="0" destOrd="0" presId="urn:microsoft.com/office/officeart/2005/8/layout/orgChart1"/>
    <dgm:cxn modelId="{1EABD18D-DE69-42E9-834A-5BF8EE44E2BD}" type="presParOf" srcId="{540DA602-CF01-47C6-82D0-FDAEF08B064F}" destId="{CCBD886B-19D6-4542-87AA-759E0C9C178C}" srcOrd="1" destOrd="0" presId="urn:microsoft.com/office/officeart/2005/8/layout/orgChart1"/>
    <dgm:cxn modelId="{B0725825-9DD8-4FB1-A0B7-2F1E63E0D0FE}" type="presParOf" srcId="{CCBD886B-19D6-4542-87AA-759E0C9C178C}" destId="{66A69102-3489-47D9-8986-5D55F2814052}" srcOrd="0" destOrd="0" presId="urn:microsoft.com/office/officeart/2005/8/layout/orgChart1"/>
    <dgm:cxn modelId="{87A86FD1-231E-488D-AFFC-8AC85BAD674B}" type="presParOf" srcId="{66A69102-3489-47D9-8986-5D55F2814052}" destId="{1B6836CD-83AF-4E66-9E47-E20592E815B5}" srcOrd="0" destOrd="0" presId="urn:microsoft.com/office/officeart/2005/8/layout/orgChart1"/>
    <dgm:cxn modelId="{BAAC4A92-F0FB-4A91-A03F-1B5180DBCCCE}" type="presParOf" srcId="{66A69102-3489-47D9-8986-5D55F2814052}" destId="{95FC21F4-350B-44A7-B280-5F1FBAF0C2EE}" srcOrd="1" destOrd="0" presId="urn:microsoft.com/office/officeart/2005/8/layout/orgChart1"/>
    <dgm:cxn modelId="{955B095E-D1E5-4341-A692-5A456C3A526B}" type="presParOf" srcId="{CCBD886B-19D6-4542-87AA-759E0C9C178C}" destId="{222091B4-8389-4527-AE43-D346335CCEEB}" srcOrd="1" destOrd="0" presId="urn:microsoft.com/office/officeart/2005/8/layout/orgChart1"/>
    <dgm:cxn modelId="{6CC11CC4-EB9C-45CA-A164-67EB3C22FEB1}" type="presParOf" srcId="{CCBD886B-19D6-4542-87AA-759E0C9C178C}" destId="{6A8C58AD-6F4A-42DD-9C09-6C8276F8A455}" srcOrd="2" destOrd="0" presId="urn:microsoft.com/office/officeart/2005/8/layout/orgChart1"/>
    <dgm:cxn modelId="{AE36A87D-A2F2-407D-8EC3-878CF26B6347}" type="presParOf" srcId="{CCE53F51-75C3-4CE8-97F1-8004542BB708}" destId="{29FBE52A-8A01-4BA3-B951-26710AA3F95D}" srcOrd="2" destOrd="0" presId="urn:microsoft.com/office/officeart/2005/8/layout/orgChart1"/>
    <dgm:cxn modelId="{C2AC88E9-3BB1-4DC8-B3DE-C0B52ED3D1F3}" type="presParOf" srcId="{804F0013-F8E9-4942-A46B-FC130C4932F0}" destId="{ADCA33A1-911F-4E2A-9445-657BC5A6A42F}" srcOrd="2" destOrd="0" presId="urn:microsoft.com/office/officeart/2005/8/layout/orgChart1"/>
    <dgm:cxn modelId="{19D1FE9A-C117-4D15-83B8-09EA2C0FE1B6}" type="presParOf" srcId="{8BC79E02-F8AF-446A-BFFF-2B39D32A3608}" destId="{D20740E0-D740-4DAC-82B1-E5875701BEB9}" srcOrd="2" destOrd="0" presId="urn:microsoft.com/office/officeart/2005/8/layout/orgChart1"/>
    <dgm:cxn modelId="{68810123-6371-4520-BBD7-222F886C477B}" type="presParOf" srcId="{55271D9D-61F7-4475-9887-59105CCE02A2}" destId="{4AE5C6A6-43A8-46CA-9E9E-BC335880619F}" srcOrd="2" destOrd="0" presId="urn:microsoft.com/office/officeart/2005/8/layout/orgChart1"/>
    <dgm:cxn modelId="{86469441-DDDD-47B2-817E-1FCC93A93C93}" type="presParOf" srcId="{530FC0F6-9788-43BE-8289-D4DE635BFCFD}" destId="{353CAE04-E90E-4C8A-9748-4B616BB85606}" srcOrd="2" destOrd="0" presId="urn:microsoft.com/office/officeart/2005/8/layout/orgChart1"/>
    <dgm:cxn modelId="{6A47B3DD-22DD-4927-B7DE-9BABCA9F4EC9}" type="presParOf" srcId="{BEE190F1-5432-4618-B8B2-097A831025E1}" destId="{C8855C1C-9C50-4802-9703-B68828054D5B}" srcOrd="2" destOrd="0" presId="urn:microsoft.com/office/officeart/2005/8/layout/orgChart1"/>
    <dgm:cxn modelId="{314F97C6-D5F3-4E8E-8EFD-3786EF97C6E1}" type="presParOf" srcId="{018D653D-206C-4EC1-B6BC-0D35E0887EA7}" destId="{4991FD7C-007C-44BD-9D25-9A93179ECBB1}" srcOrd="2" destOrd="0" presId="urn:microsoft.com/office/officeart/2005/8/layout/orgChart1"/>
    <dgm:cxn modelId="{17D3CAD9-BD83-4AB1-94F0-DBE9F95DE5C7}" type="presParOf" srcId="{6149C1C2-5E81-4EF0-AB6F-51A1F21DDAEE}" destId="{AD6B891D-41C0-46F7-B1A6-9D76E25C71FC}" srcOrd="2" destOrd="0" presId="urn:microsoft.com/office/officeart/2005/8/layout/orgChart1"/>
    <dgm:cxn modelId="{AF597856-677D-496B-A1B7-5172FC1BEEA2}" type="presParOf" srcId="{33228453-8EE2-47C5-8E9A-2F09927A0BB3}" destId="{317E7BD2-7595-45C7-B5CB-569CBB2586A1}" srcOrd="2" destOrd="0" presId="urn:microsoft.com/office/officeart/2005/8/layout/orgChart1"/>
    <dgm:cxn modelId="{CD1755AB-A8E9-4AED-B9FF-51C4D8E6DAE7}" type="presParOf" srcId="{F0CA3F6F-8B78-416C-B126-EC2B5FCA0788}" destId="{D7FB32F1-FE73-4CD3-8ECB-278282D52A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AAFB11-2EFC-40E9-B932-31FF74F60E35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D2B2140-D9E3-42AB-A925-F2B26A8C4D1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車次管理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69698A-0542-49A4-B10E-923E53FF5C53}" type="parTrans" cxnId="{2A6BA64A-1B36-49B7-89ED-27AB42E6C8EC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C4BA36-5FC2-4DCB-942E-27F9EFB0D188}" type="sibTrans" cxnId="{2A6BA64A-1B36-49B7-89ED-27AB42E6C8EC}">
      <dgm:prSet/>
      <dgm:spPr/>
      <dgm:t>
        <a:bodyPr/>
        <a:lstStyle/>
        <a:p>
          <a:endParaRPr lang="zh-TW" altLang="en-US"/>
        </a:p>
      </dgm:t>
    </dgm:pt>
    <dgm:pt modelId="{B92999A3-7908-451E-81FC-0B6B140A7D48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售出票卷管理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2B8968-F465-4328-BECF-F0BF3DCAA4A3}" type="parTrans" cxnId="{858F5BE6-C051-4937-955B-58054B852913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0C74B3-89E1-4181-AC34-22D5D74E8756}" type="sibTrans" cxnId="{858F5BE6-C051-4937-955B-58054B852913}">
      <dgm:prSet/>
      <dgm:spPr/>
      <dgm:t>
        <a:bodyPr/>
        <a:lstStyle/>
        <a:p>
          <a:endParaRPr lang="zh-TW" altLang="en-US"/>
        </a:p>
      </dgm:t>
    </dgm:pt>
    <dgm:pt modelId="{34DD3181-019D-4C98-B21A-2FC6398BCAE6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查詢剩餘票卷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2AD947-F520-4139-9283-A706FBAD9D1E}" type="parTrans" cxnId="{A4948CE5-C1A7-4A5A-8D97-E46B84C13635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5F131B-DCCE-4158-8E9B-5DD6370DD601}" type="sibTrans" cxnId="{A4948CE5-C1A7-4A5A-8D97-E46B84C13635}">
      <dgm:prSet/>
      <dgm:spPr/>
      <dgm:t>
        <a:bodyPr/>
        <a:lstStyle/>
        <a:p>
          <a:endParaRPr lang="zh-TW" altLang="en-US"/>
        </a:p>
      </dgm:t>
    </dgm:pt>
    <dgm:pt modelId="{F2F2D76B-ECA0-4EA1-815F-4484C7B553BB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票卷管理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800C23-00DC-4DA8-9455-31FF96C9B332}" type="parTrans" cxnId="{B8474F41-DB81-46CF-A8A5-DFE170CFE73F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359DC-8521-490B-8E47-0D879919DE89}" type="sibTrans" cxnId="{B8474F41-DB81-46CF-A8A5-DFE170CFE73F}">
      <dgm:prSet/>
      <dgm:spPr/>
      <dgm:t>
        <a:bodyPr/>
        <a:lstStyle/>
        <a:p>
          <a:endParaRPr lang="zh-TW" altLang="en-US"/>
        </a:p>
      </dgm:t>
    </dgm:pt>
    <dgm:pt modelId="{D07272B3-DFC5-4783-9E7A-FB032FED8B74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路線管理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017570-7FB4-446E-8B4C-894FA1AEB146}" type="parTrans" cxnId="{2B947745-26FB-4D23-A483-A063E31DDEA6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701FFA-46F0-40E1-91A9-26389579C43D}" type="sibTrans" cxnId="{2B947745-26FB-4D23-A483-A063E31DDEA6}">
      <dgm:prSet/>
      <dgm:spPr/>
      <dgm:t>
        <a:bodyPr/>
        <a:lstStyle/>
        <a:p>
          <a:endParaRPr lang="zh-TW" altLang="en-US"/>
        </a:p>
      </dgm:t>
    </dgm:pt>
    <dgm:pt modelId="{2DBCCAE0-794B-4CE2-8E3E-4D735F809EC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後台流程圖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06D2F-2258-4E32-9C77-635D5C53EB49}" type="parTrans" cxnId="{A1EDF763-7F3C-48EF-B7CC-FB5EE11A3957}">
      <dgm:prSet/>
      <dgm:spPr/>
      <dgm:t>
        <a:bodyPr/>
        <a:lstStyle/>
        <a:p>
          <a:endParaRPr lang="zh-TW" altLang="en-US"/>
        </a:p>
      </dgm:t>
    </dgm:pt>
    <dgm:pt modelId="{BE896A44-10F5-4016-82AD-126902E440EA}" type="sibTrans" cxnId="{A1EDF763-7F3C-48EF-B7CC-FB5EE11A3957}">
      <dgm:prSet/>
      <dgm:spPr/>
      <dgm:t>
        <a:bodyPr/>
        <a:lstStyle/>
        <a:p>
          <a:endParaRPr lang="zh-TW" altLang="en-US"/>
        </a:p>
      </dgm:t>
    </dgm:pt>
    <dgm:pt modelId="{59D275D7-0733-42C0-B2D7-9E482F39BEB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927E9F-B161-4B3A-8AC3-081991896B63}" type="parTrans" cxnId="{F8635962-6918-4FE0-9F6E-F4E68F905AA7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0C758C-0A18-4A88-8422-B5F80FC21A6D}" type="sibTrans" cxnId="{F8635962-6918-4FE0-9F6E-F4E68F905AA7}">
      <dgm:prSet/>
      <dgm:spPr/>
      <dgm:t>
        <a:bodyPr/>
        <a:lstStyle/>
        <a:p>
          <a:endParaRPr lang="zh-TW" altLang="en-US"/>
        </a:p>
      </dgm:t>
    </dgm:pt>
    <dgm:pt modelId="{DE5EDE10-2293-4A43-9C43-4AC746BF0DB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10B026-8C27-467D-B10D-2AFBCBCB6D90}" type="parTrans" cxnId="{A488AF1F-40F4-43F5-AE4B-9C9A4DB124B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C479D6-2705-4EC8-895F-6B8496F9AC73}" type="sibTrans" cxnId="{A488AF1F-40F4-43F5-AE4B-9C9A4DB124B1}">
      <dgm:prSet/>
      <dgm:spPr/>
      <dgm:t>
        <a:bodyPr/>
        <a:lstStyle/>
        <a:p>
          <a:endParaRPr lang="zh-TW" altLang="en-US"/>
        </a:p>
      </dgm:t>
    </dgm:pt>
    <dgm:pt modelId="{120CD88B-06D7-4665-8BE4-F54103C50CCA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班次管理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B67D75-7551-4488-A6B5-7E5B89CE620F}" type="parTrans" cxnId="{BD9F8075-B4CF-48C1-B79D-0A3039DE06B8}">
      <dgm:prSet/>
      <dgm:spPr/>
      <dgm:t>
        <a:bodyPr/>
        <a:lstStyle/>
        <a:p>
          <a:endParaRPr lang="zh-TW" altLang="en-US"/>
        </a:p>
      </dgm:t>
    </dgm:pt>
    <dgm:pt modelId="{EE4D94FF-B9C7-46BE-B3B3-450CCBBF0386}" type="sibTrans" cxnId="{BD9F8075-B4CF-48C1-B79D-0A3039DE06B8}">
      <dgm:prSet/>
      <dgm:spPr/>
      <dgm:t>
        <a:bodyPr/>
        <a:lstStyle/>
        <a:p>
          <a:endParaRPr lang="zh-TW" altLang="en-US"/>
        </a:p>
      </dgm:t>
    </dgm:pt>
    <dgm:pt modelId="{FF1204CB-A6CF-49DE-867A-774B73715B13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136E65-CA32-4C3E-A5C9-BD5ECC96AE01}" type="parTrans" cxnId="{D87B141C-3EDB-4FC8-AA4A-B1B38C012F23}">
      <dgm:prSet/>
      <dgm:spPr/>
      <dgm:t>
        <a:bodyPr/>
        <a:lstStyle/>
        <a:p>
          <a:endParaRPr lang="zh-TW" altLang="en-US"/>
        </a:p>
      </dgm:t>
    </dgm:pt>
    <dgm:pt modelId="{B144BA04-31E5-4488-A10D-BAB77821EA43}" type="sibTrans" cxnId="{D87B141C-3EDB-4FC8-AA4A-B1B38C012F23}">
      <dgm:prSet/>
      <dgm:spPr/>
      <dgm:t>
        <a:bodyPr/>
        <a:lstStyle/>
        <a:p>
          <a:endParaRPr lang="zh-TW" altLang="en-US"/>
        </a:p>
      </dgm:t>
    </dgm:pt>
    <dgm:pt modelId="{94CCC5FB-F8B2-4A64-AE02-84F640868717}" type="pres">
      <dgm:prSet presAssocID="{0AAAFB11-2EFC-40E9-B932-31FF74F60E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CA3F6F-8B78-416C-B126-EC2B5FCA0788}" type="pres">
      <dgm:prSet presAssocID="{2DBCCAE0-794B-4CE2-8E3E-4D735F809ECD}" presName="hierRoot1" presStyleCnt="0">
        <dgm:presLayoutVars>
          <dgm:hierBranch val="init"/>
        </dgm:presLayoutVars>
      </dgm:prSet>
      <dgm:spPr/>
    </dgm:pt>
    <dgm:pt modelId="{5F91CCAA-BC08-40D4-A5A4-6488B5901CF3}" type="pres">
      <dgm:prSet presAssocID="{2DBCCAE0-794B-4CE2-8E3E-4D735F809ECD}" presName="rootComposite1" presStyleCnt="0"/>
      <dgm:spPr/>
    </dgm:pt>
    <dgm:pt modelId="{18861515-AFA7-4AFF-9294-763467D2A3CD}" type="pres">
      <dgm:prSet presAssocID="{2DBCCAE0-794B-4CE2-8E3E-4D735F809ECD}" presName="rootText1" presStyleLbl="node0" presStyleIdx="0" presStyleCnt="2" custScaleX="417434" custScaleY="190405" custLinFactX="200000" custLinFactY="-252350" custLinFactNeighborX="270449" custLinFactNeighborY="-3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D08BAF-2200-4D07-844D-01A380D6C2D5}" type="pres">
      <dgm:prSet presAssocID="{2DBCCAE0-794B-4CE2-8E3E-4D735F809ECD}" presName="rootConnector1" presStyleLbl="node1" presStyleIdx="0" presStyleCnt="0"/>
      <dgm:spPr/>
    </dgm:pt>
    <dgm:pt modelId="{F39C0C82-991C-4B08-B615-C46E599BFDB2}" type="pres">
      <dgm:prSet presAssocID="{2DBCCAE0-794B-4CE2-8E3E-4D735F809ECD}" presName="hierChild2" presStyleCnt="0"/>
      <dgm:spPr/>
    </dgm:pt>
    <dgm:pt modelId="{D7FB32F1-FE73-4CD3-8ECB-278282D52A18}" type="pres">
      <dgm:prSet presAssocID="{2DBCCAE0-794B-4CE2-8E3E-4D735F809ECD}" presName="hierChild3" presStyleCnt="0"/>
      <dgm:spPr/>
    </dgm:pt>
    <dgm:pt modelId="{BD092CCE-3CAA-468A-B177-E399B8C2D25D}" type="pres">
      <dgm:prSet presAssocID="{FF1204CB-A6CF-49DE-867A-774B73715B13}" presName="hierRoot1" presStyleCnt="0">
        <dgm:presLayoutVars>
          <dgm:hierBranch val="init"/>
        </dgm:presLayoutVars>
      </dgm:prSet>
      <dgm:spPr/>
    </dgm:pt>
    <dgm:pt modelId="{BE45ABE0-14AB-4C3D-A715-CB357401B660}" type="pres">
      <dgm:prSet presAssocID="{FF1204CB-A6CF-49DE-867A-774B73715B13}" presName="rootComposite1" presStyleCnt="0"/>
      <dgm:spPr/>
    </dgm:pt>
    <dgm:pt modelId="{8E1C558E-2617-41CE-A13D-5D01652E774A}" type="pres">
      <dgm:prSet presAssocID="{FF1204CB-A6CF-49DE-867A-774B73715B13}" presName="rootText1" presStyleLbl="node0" presStyleIdx="1" presStyleCnt="2" custScaleX="215397" custScaleY="115009" custLinFactX="-100000" custLinFactNeighborX="-157989" custLinFactNeighborY="-71766">
        <dgm:presLayoutVars>
          <dgm:chPref val="3"/>
        </dgm:presLayoutVars>
      </dgm:prSet>
      <dgm:spPr/>
    </dgm:pt>
    <dgm:pt modelId="{B928320D-AB27-4F8B-A9FC-8413A3E3BF4F}" type="pres">
      <dgm:prSet presAssocID="{FF1204CB-A6CF-49DE-867A-774B73715B13}" presName="rootConnector1" presStyleLbl="node1" presStyleIdx="0" presStyleCnt="0"/>
      <dgm:spPr/>
    </dgm:pt>
    <dgm:pt modelId="{43498AF8-60E6-4AAF-9B38-61D97406B125}" type="pres">
      <dgm:prSet presAssocID="{FF1204CB-A6CF-49DE-867A-774B73715B13}" presName="hierChild2" presStyleCnt="0"/>
      <dgm:spPr/>
    </dgm:pt>
    <dgm:pt modelId="{3F822247-121C-4630-89BD-233AF1097A3D}" type="pres">
      <dgm:prSet presAssocID="{EC69698A-0542-49A4-B10E-923E53FF5C53}" presName="Name37" presStyleLbl="parChTrans1D2" presStyleIdx="0" presStyleCnt="3"/>
      <dgm:spPr/>
    </dgm:pt>
    <dgm:pt modelId="{C08F483C-0D1E-4E20-8EDF-3D96A2892D72}" type="pres">
      <dgm:prSet presAssocID="{3D2B2140-D9E3-42AB-A925-F2B26A8C4D1D}" presName="hierRoot2" presStyleCnt="0">
        <dgm:presLayoutVars>
          <dgm:hierBranch val="init"/>
        </dgm:presLayoutVars>
      </dgm:prSet>
      <dgm:spPr/>
    </dgm:pt>
    <dgm:pt modelId="{CE5A2805-E3D8-46D0-A94F-56956985C960}" type="pres">
      <dgm:prSet presAssocID="{3D2B2140-D9E3-42AB-A925-F2B26A8C4D1D}" presName="rootComposite" presStyleCnt="0"/>
      <dgm:spPr/>
    </dgm:pt>
    <dgm:pt modelId="{594C681B-D028-4FF2-AEB8-7B4538A1C3D0}" type="pres">
      <dgm:prSet presAssocID="{3D2B2140-D9E3-42AB-A925-F2B26A8C4D1D}" presName="rootText" presStyleLbl="node2" presStyleIdx="0" presStyleCnt="3" custScaleX="286126" custScaleY="201439" custLinFactX="-116820" custLinFactNeighborX="-200000" custLinFactNeighborY="-54144">
        <dgm:presLayoutVars>
          <dgm:chPref val="3"/>
        </dgm:presLayoutVars>
      </dgm:prSet>
      <dgm:spPr/>
    </dgm:pt>
    <dgm:pt modelId="{1168E917-A18A-477B-8BF2-CE8F9FB0BA14}" type="pres">
      <dgm:prSet presAssocID="{3D2B2140-D9E3-42AB-A925-F2B26A8C4D1D}" presName="rootConnector" presStyleLbl="node2" presStyleIdx="0" presStyleCnt="3"/>
      <dgm:spPr/>
    </dgm:pt>
    <dgm:pt modelId="{4BB36FF9-D678-43AF-8193-151BEFF39B65}" type="pres">
      <dgm:prSet presAssocID="{3D2B2140-D9E3-42AB-A925-F2B26A8C4D1D}" presName="hierChild4" presStyleCnt="0"/>
      <dgm:spPr/>
    </dgm:pt>
    <dgm:pt modelId="{9CD123A4-A92E-4E0C-A1CB-BE30CA374F9A}" type="pres">
      <dgm:prSet presAssocID="{80017570-7FB4-446E-8B4C-894FA1AEB146}" presName="Name37" presStyleLbl="parChTrans1D3" presStyleIdx="0" presStyleCnt="5"/>
      <dgm:spPr/>
    </dgm:pt>
    <dgm:pt modelId="{48427632-DFE9-4F0B-8679-DFB3DEEFB5E2}" type="pres">
      <dgm:prSet presAssocID="{D07272B3-DFC5-4783-9E7A-FB032FED8B74}" presName="hierRoot2" presStyleCnt="0">
        <dgm:presLayoutVars>
          <dgm:hierBranch val="init"/>
        </dgm:presLayoutVars>
      </dgm:prSet>
      <dgm:spPr/>
    </dgm:pt>
    <dgm:pt modelId="{D3105D9A-5A81-464E-B12D-F261396EC922}" type="pres">
      <dgm:prSet presAssocID="{D07272B3-DFC5-4783-9E7A-FB032FED8B74}" presName="rootComposite" presStyleCnt="0"/>
      <dgm:spPr/>
    </dgm:pt>
    <dgm:pt modelId="{69F54B69-8EC2-457C-9C76-A6773600236B}" type="pres">
      <dgm:prSet presAssocID="{D07272B3-DFC5-4783-9E7A-FB032FED8B74}" presName="rootText" presStyleLbl="node3" presStyleIdx="0" presStyleCnt="5" custScaleX="169356" custScaleY="244176" custLinFactX="-200000" custLinFactY="146625" custLinFactNeighborX="-240755" custLinFactNeighborY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2388B2-B529-495C-AA22-3FB369C8C683}" type="pres">
      <dgm:prSet presAssocID="{D07272B3-DFC5-4783-9E7A-FB032FED8B74}" presName="rootConnector" presStyleLbl="node3" presStyleIdx="0" presStyleCnt="5"/>
      <dgm:spPr/>
    </dgm:pt>
    <dgm:pt modelId="{841B297D-DB71-4FC4-83FC-4CECA02C941D}" type="pres">
      <dgm:prSet presAssocID="{D07272B3-DFC5-4783-9E7A-FB032FED8B74}" presName="hierChild4" presStyleCnt="0"/>
      <dgm:spPr/>
    </dgm:pt>
    <dgm:pt modelId="{9A757260-33CD-493C-AF9F-B770FA7E7AA3}" type="pres">
      <dgm:prSet presAssocID="{D07272B3-DFC5-4783-9E7A-FB032FED8B74}" presName="hierChild5" presStyleCnt="0"/>
      <dgm:spPr/>
    </dgm:pt>
    <dgm:pt modelId="{D71B67BB-BE82-4127-99A4-5CE2D7E60486}" type="pres">
      <dgm:prSet presAssocID="{76B67D75-7551-4488-A6B5-7E5B89CE620F}" presName="Name37" presStyleLbl="parChTrans1D3" presStyleIdx="1" presStyleCnt="5"/>
      <dgm:spPr/>
    </dgm:pt>
    <dgm:pt modelId="{89F7CB4E-FA39-4630-8DE8-DAEA5BB3D4F7}" type="pres">
      <dgm:prSet presAssocID="{120CD88B-06D7-4665-8BE4-F54103C50CCA}" presName="hierRoot2" presStyleCnt="0">
        <dgm:presLayoutVars>
          <dgm:hierBranch val="init"/>
        </dgm:presLayoutVars>
      </dgm:prSet>
      <dgm:spPr/>
    </dgm:pt>
    <dgm:pt modelId="{87DC1F56-E47F-46FF-8F92-EEDAF682691C}" type="pres">
      <dgm:prSet presAssocID="{120CD88B-06D7-4665-8BE4-F54103C50CCA}" presName="rootComposite" presStyleCnt="0"/>
      <dgm:spPr/>
    </dgm:pt>
    <dgm:pt modelId="{361C171B-F545-435F-A78F-87669F9C13BE}" type="pres">
      <dgm:prSet presAssocID="{120CD88B-06D7-4665-8BE4-F54103C50CCA}" presName="rootText" presStyleLbl="node3" presStyleIdx="1" presStyleCnt="5" custScaleX="183277" custScaleY="190891" custLinFactX="-100000" custLinFactY="-43742" custLinFactNeighborX="-115216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9FEF759-8FF9-4912-AA96-EE76421E5D06}" type="pres">
      <dgm:prSet presAssocID="{120CD88B-06D7-4665-8BE4-F54103C50CCA}" presName="rootConnector" presStyleLbl="node3" presStyleIdx="1" presStyleCnt="5"/>
      <dgm:spPr/>
    </dgm:pt>
    <dgm:pt modelId="{99F958B9-B413-4AB5-B9F6-DE9F7C09B80B}" type="pres">
      <dgm:prSet presAssocID="{120CD88B-06D7-4665-8BE4-F54103C50CCA}" presName="hierChild4" presStyleCnt="0"/>
      <dgm:spPr/>
    </dgm:pt>
    <dgm:pt modelId="{CC976CC6-AFBC-41E3-AA6F-CCA554DB5FAA}" type="pres">
      <dgm:prSet presAssocID="{120CD88B-06D7-4665-8BE4-F54103C50CCA}" presName="hierChild5" presStyleCnt="0"/>
      <dgm:spPr/>
    </dgm:pt>
    <dgm:pt modelId="{846A3E8B-05EE-48AB-B173-4DF756B56996}" type="pres">
      <dgm:prSet presAssocID="{3D2B2140-D9E3-42AB-A925-F2B26A8C4D1D}" presName="hierChild5" presStyleCnt="0"/>
      <dgm:spPr/>
    </dgm:pt>
    <dgm:pt modelId="{68ACA770-C1C9-43E0-B5F6-2C9BEFE9F21E}" type="pres">
      <dgm:prSet presAssocID="{97800C23-00DC-4DA8-9455-31FF96C9B332}" presName="Name37" presStyleLbl="parChTrans1D2" presStyleIdx="1" presStyleCnt="3"/>
      <dgm:spPr/>
    </dgm:pt>
    <dgm:pt modelId="{33228453-8EE2-47C5-8E9A-2F09927A0BB3}" type="pres">
      <dgm:prSet presAssocID="{F2F2D76B-ECA0-4EA1-815F-4484C7B553BB}" presName="hierRoot2" presStyleCnt="0">
        <dgm:presLayoutVars>
          <dgm:hierBranch val="init"/>
        </dgm:presLayoutVars>
      </dgm:prSet>
      <dgm:spPr/>
    </dgm:pt>
    <dgm:pt modelId="{90961EFD-A4D9-4559-93E2-748876E76CC9}" type="pres">
      <dgm:prSet presAssocID="{F2F2D76B-ECA0-4EA1-815F-4484C7B553BB}" presName="rootComposite" presStyleCnt="0"/>
      <dgm:spPr/>
    </dgm:pt>
    <dgm:pt modelId="{5F3E67CF-28C0-4DE1-9FE4-50BB01B51E0D}" type="pres">
      <dgm:prSet presAssocID="{F2F2D76B-ECA0-4EA1-815F-4484C7B553BB}" presName="rootText" presStyleLbl="node2" presStyleIdx="1" presStyleCnt="3" custScaleX="428973" custScaleY="188384" custLinFactX="-100000" custLinFactNeighborX="-144195" custLinFactNeighborY="31230">
        <dgm:presLayoutVars>
          <dgm:chPref val="3"/>
        </dgm:presLayoutVars>
      </dgm:prSet>
      <dgm:spPr/>
    </dgm:pt>
    <dgm:pt modelId="{9DE7AB8D-5E2A-4C13-B9E9-B7F9C552C5B3}" type="pres">
      <dgm:prSet presAssocID="{F2F2D76B-ECA0-4EA1-815F-4484C7B553BB}" presName="rootConnector" presStyleLbl="node2" presStyleIdx="1" presStyleCnt="3"/>
      <dgm:spPr/>
    </dgm:pt>
    <dgm:pt modelId="{997CD034-26F9-4CE6-843F-E14FBB3BB250}" type="pres">
      <dgm:prSet presAssocID="{F2F2D76B-ECA0-4EA1-815F-4484C7B553BB}" presName="hierChild4" presStyleCnt="0"/>
      <dgm:spPr/>
    </dgm:pt>
    <dgm:pt modelId="{8846197A-9F12-48EE-831F-411A7FEC60E1}" type="pres">
      <dgm:prSet presAssocID="{4C2B8968-F465-4328-BECF-F0BF3DCAA4A3}" presName="Name37" presStyleLbl="parChTrans1D3" presStyleIdx="2" presStyleCnt="5"/>
      <dgm:spPr/>
    </dgm:pt>
    <dgm:pt modelId="{6149C1C2-5E81-4EF0-AB6F-51A1F21DDAEE}" type="pres">
      <dgm:prSet presAssocID="{B92999A3-7908-451E-81FC-0B6B140A7D48}" presName="hierRoot2" presStyleCnt="0">
        <dgm:presLayoutVars>
          <dgm:hierBranch val="init"/>
        </dgm:presLayoutVars>
      </dgm:prSet>
      <dgm:spPr/>
    </dgm:pt>
    <dgm:pt modelId="{B9F4B2E0-F5DB-47B8-92E5-6C72C8206FDE}" type="pres">
      <dgm:prSet presAssocID="{B92999A3-7908-451E-81FC-0B6B140A7D48}" presName="rootComposite" presStyleCnt="0"/>
      <dgm:spPr/>
    </dgm:pt>
    <dgm:pt modelId="{EEB5FF95-9770-4559-B69A-BAD2F4E1175C}" type="pres">
      <dgm:prSet presAssocID="{B92999A3-7908-451E-81FC-0B6B140A7D48}" presName="rootText" presStyleLbl="node3" presStyleIdx="2" presStyleCnt="5" custScaleX="286085" custScaleY="167546" custLinFactX="-3254" custLinFactY="100000" custLinFactNeighborX="-100000" custLinFactNeighborY="1148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FF67B-A31E-4A19-BDE3-4696FCCBBCA8}" type="pres">
      <dgm:prSet presAssocID="{B92999A3-7908-451E-81FC-0B6B140A7D48}" presName="rootConnector" presStyleLbl="node3" presStyleIdx="2" presStyleCnt="5"/>
      <dgm:spPr/>
    </dgm:pt>
    <dgm:pt modelId="{3881B9A9-7DE0-4E9D-BB8D-FDE089CA8DEE}" type="pres">
      <dgm:prSet presAssocID="{B92999A3-7908-451E-81FC-0B6B140A7D48}" presName="hierChild4" presStyleCnt="0"/>
      <dgm:spPr/>
    </dgm:pt>
    <dgm:pt modelId="{AD6B891D-41C0-46F7-B1A6-9D76E25C71FC}" type="pres">
      <dgm:prSet presAssocID="{B92999A3-7908-451E-81FC-0B6B140A7D48}" presName="hierChild5" presStyleCnt="0"/>
      <dgm:spPr/>
    </dgm:pt>
    <dgm:pt modelId="{6A56BD25-2338-4009-A3B5-BB2D14852DF4}" type="pres">
      <dgm:prSet presAssocID="{C42AD947-F520-4139-9283-A706FBAD9D1E}" presName="Name37" presStyleLbl="parChTrans1D3" presStyleIdx="3" presStyleCnt="5"/>
      <dgm:spPr/>
    </dgm:pt>
    <dgm:pt modelId="{018D653D-206C-4EC1-B6BC-0D35E0887EA7}" type="pres">
      <dgm:prSet presAssocID="{34DD3181-019D-4C98-B21A-2FC6398BCAE6}" presName="hierRoot2" presStyleCnt="0">
        <dgm:presLayoutVars>
          <dgm:hierBranch val="init"/>
        </dgm:presLayoutVars>
      </dgm:prSet>
      <dgm:spPr/>
    </dgm:pt>
    <dgm:pt modelId="{7342527D-D639-4302-A984-1F24D8304B21}" type="pres">
      <dgm:prSet presAssocID="{34DD3181-019D-4C98-B21A-2FC6398BCAE6}" presName="rootComposite" presStyleCnt="0"/>
      <dgm:spPr/>
    </dgm:pt>
    <dgm:pt modelId="{0F115F23-C6CC-452D-BEAD-4A0A64124DBB}" type="pres">
      <dgm:prSet presAssocID="{34DD3181-019D-4C98-B21A-2FC6398BCAE6}" presName="rootText" presStyleLbl="node3" presStyleIdx="3" presStyleCnt="5" custScaleX="284373" custScaleY="206291" custLinFactX="-48193" custLinFactY="115204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5FFBDC-7C71-45E2-8353-C5E8BEFC023C}" type="pres">
      <dgm:prSet presAssocID="{34DD3181-019D-4C98-B21A-2FC6398BCAE6}" presName="rootConnector" presStyleLbl="node3" presStyleIdx="3" presStyleCnt="5"/>
      <dgm:spPr/>
    </dgm:pt>
    <dgm:pt modelId="{2791C989-4447-45C4-A4F6-AEADEDE5B4B2}" type="pres">
      <dgm:prSet presAssocID="{34DD3181-019D-4C98-B21A-2FC6398BCAE6}" presName="hierChild4" presStyleCnt="0"/>
      <dgm:spPr/>
    </dgm:pt>
    <dgm:pt modelId="{4991FD7C-007C-44BD-9D25-9A93179ECBB1}" type="pres">
      <dgm:prSet presAssocID="{34DD3181-019D-4C98-B21A-2FC6398BCAE6}" presName="hierChild5" presStyleCnt="0"/>
      <dgm:spPr/>
    </dgm:pt>
    <dgm:pt modelId="{317E7BD2-7595-45C7-B5CB-569CBB2586A1}" type="pres">
      <dgm:prSet presAssocID="{F2F2D76B-ECA0-4EA1-815F-4484C7B553BB}" presName="hierChild5" presStyleCnt="0"/>
      <dgm:spPr/>
    </dgm:pt>
    <dgm:pt modelId="{78A919E6-A040-45C3-8363-6266F607AC7A}" type="pres">
      <dgm:prSet presAssocID="{B5927E9F-B161-4B3A-8AC3-081991896B63}" presName="Name37" presStyleLbl="parChTrans1D2" presStyleIdx="2" presStyleCnt="3"/>
      <dgm:spPr/>
    </dgm:pt>
    <dgm:pt modelId="{530FC0F6-9788-43BE-8289-D4DE635BFCFD}" type="pres">
      <dgm:prSet presAssocID="{59D275D7-0733-42C0-B2D7-9E482F39BEB1}" presName="hierRoot2" presStyleCnt="0">
        <dgm:presLayoutVars>
          <dgm:hierBranch val="init"/>
        </dgm:presLayoutVars>
      </dgm:prSet>
      <dgm:spPr/>
    </dgm:pt>
    <dgm:pt modelId="{72B117B6-DB32-4965-ACE6-F88957E24392}" type="pres">
      <dgm:prSet presAssocID="{59D275D7-0733-42C0-B2D7-9E482F39BEB1}" presName="rootComposite" presStyleCnt="0"/>
      <dgm:spPr/>
    </dgm:pt>
    <dgm:pt modelId="{87DE9F7C-5FBA-482F-8D63-67583AE35F2E}" type="pres">
      <dgm:prSet presAssocID="{59D275D7-0733-42C0-B2D7-9E482F39BEB1}" presName="rootText" presStyleLbl="node2" presStyleIdx="2" presStyleCnt="3" custScaleX="226914" custScaleY="198032" custLinFactNeighborX="-72707" custLinFactNeighborY="-937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1B442B-78AC-4848-9E58-9C9C57B027F5}" type="pres">
      <dgm:prSet presAssocID="{59D275D7-0733-42C0-B2D7-9E482F39BEB1}" presName="rootConnector" presStyleLbl="node2" presStyleIdx="2" presStyleCnt="3"/>
      <dgm:spPr/>
    </dgm:pt>
    <dgm:pt modelId="{9D52E16D-11E7-474B-8630-64D93CE10C66}" type="pres">
      <dgm:prSet presAssocID="{59D275D7-0733-42C0-B2D7-9E482F39BEB1}" presName="hierChild4" presStyleCnt="0"/>
      <dgm:spPr/>
    </dgm:pt>
    <dgm:pt modelId="{8AE30E09-8C14-444D-B675-AC35C9465CD4}" type="pres">
      <dgm:prSet presAssocID="{1F10B026-8C27-467D-B10D-2AFBCBCB6D90}" presName="Name37" presStyleLbl="parChTrans1D3" presStyleIdx="4" presStyleCnt="5"/>
      <dgm:spPr/>
    </dgm:pt>
    <dgm:pt modelId="{4F70BD05-20B6-4DCA-9406-F951955BCCEE}" type="pres">
      <dgm:prSet presAssocID="{DE5EDE10-2293-4A43-9C43-4AC746BF0DBD}" presName="hierRoot2" presStyleCnt="0">
        <dgm:presLayoutVars>
          <dgm:hierBranch val="init"/>
        </dgm:presLayoutVars>
      </dgm:prSet>
      <dgm:spPr/>
    </dgm:pt>
    <dgm:pt modelId="{D318DF93-017F-4F01-9274-49BDEDAFFF1E}" type="pres">
      <dgm:prSet presAssocID="{DE5EDE10-2293-4A43-9C43-4AC746BF0DBD}" presName="rootComposite" presStyleCnt="0"/>
      <dgm:spPr/>
    </dgm:pt>
    <dgm:pt modelId="{470F84BC-F666-4D85-8437-FC236BFABA29}" type="pres">
      <dgm:prSet presAssocID="{DE5EDE10-2293-4A43-9C43-4AC746BF0DBD}" presName="rootText" presStyleLbl="node3" presStyleIdx="4" presStyleCnt="5" custScaleX="272180" custScaleY="188027" custLinFactY="86911" custLinFactNeighborX="-9088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5C98E3-D14F-4EBE-89CD-942DC7D2ED45}" type="pres">
      <dgm:prSet presAssocID="{DE5EDE10-2293-4A43-9C43-4AC746BF0DBD}" presName="rootConnector" presStyleLbl="node3" presStyleIdx="4" presStyleCnt="5"/>
      <dgm:spPr/>
    </dgm:pt>
    <dgm:pt modelId="{D84DF334-70FA-496E-969B-26A4C08C9981}" type="pres">
      <dgm:prSet presAssocID="{DE5EDE10-2293-4A43-9C43-4AC746BF0DBD}" presName="hierChild4" presStyleCnt="0"/>
      <dgm:spPr/>
    </dgm:pt>
    <dgm:pt modelId="{123F2420-48F9-409D-BDA0-21CDCDB0219D}" type="pres">
      <dgm:prSet presAssocID="{DE5EDE10-2293-4A43-9C43-4AC746BF0DBD}" presName="hierChild5" presStyleCnt="0"/>
      <dgm:spPr/>
    </dgm:pt>
    <dgm:pt modelId="{353CAE04-E90E-4C8A-9748-4B616BB85606}" type="pres">
      <dgm:prSet presAssocID="{59D275D7-0733-42C0-B2D7-9E482F39BEB1}" presName="hierChild5" presStyleCnt="0"/>
      <dgm:spPr/>
    </dgm:pt>
    <dgm:pt modelId="{E7001037-EBB6-4B23-9608-5DB604D27EDB}" type="pres">
      <dgm:prSet presAssocID="{FF1204CB-A6CF-49DE-867A-774B73715B13}" presName="hierChild3" presStyleCnt="0"/>
      <dgm:spPr/>
    </dgm:pt>
  </dgm:ptLst>
  <dgm:cxnLst>
    <dgm:cxn modelId="{D87B141C-3EDB-4FC8-AA4A-B1B38C012F23}" srcId="{0AAAFB11-2EFC-40E9-B932-31FF74F60E35}" destId="{FF1204CB-A6CF-49DE-867A-774B73715B13}" srcOrd="1" destOrd="0" parTransId="{62136E65-CA32-4C3E-A5C9-BD5ECC96AE01}" sibTransId="{B144BA04-31E5-4488-A10D-BAB77821EA43}"/>
    <dgm:cxn modelId="{7D3DCFE6-26E0-426C-90FC-EA85F28086BB}" type="presOf" srcId="{120CD88B-06D7-4665-8BE4-F54103C50CCA}" destId="{99FEF759-8FF9-4912-AA96-EE76421E5D06}" srcOrd="1" destOrd="0" presId="urn:microsoft.com/office/officeart/2005/8/layout/orgChart1"/>
    <dgm:cxn modelId="{6E9546EF-4949-4C38-AFD2-70FF79101B4A}" type="presOf" srcId="{80017570-7FB4-446E-8B4C-894FA1AEB146}" destId="{9CD123A4-A92E-4E0C-A1CB-BE30CA374F9A}" srcOrd="0" destOrd="0" presId="urn:microsoft.com/office/officeart/2005/8/layout/orgChart1"/>
    <dgm:cxn modelId="{A1EDF763-7F3C-48EF-B7CC-FB5EE11A3957}" srcId="{0AAAFB11-2EFC-40E9-B932-31FF74F60E35}" destId="{2DBCCAE0-794B-4CE2-8E3E-4D735F809ECD}" srcOrd="0" destOrd="0" parTransId="{B7E06D2F-2258-4E32-9C77-635D5C53EB49}" sibTransId="{BE896A44-10F5-4016-82AD-126902E440EA}"/>
    <dgm:cxn modelId="{5A8630C3-A134-4138-9165-2F78160B5D72}" type="presOf" srcId="{2DBCCAE0-794B-4CE2-8E3E-4D735F809ECD}" destId="{18861515-AFA7-4AFF-9294-763467D2A3CD}" srcOrd="0" destOrd="0" presId="urn:microsoft.com/office/officeart/2005/8/layout/orgChart1"/>
    <dgm:cxn modelId="{0691544E-AC04-4506-98FB-CB5ADC054EF4}" type="presOf" srcId="{EC69698A-0542-49A4-B10E-923E53FF5C53}" destId="{3F822247-121C-4630-89BD-233AF1097A3D}" srcOrd="0" destOrd="0" presId="urn:microsoft.com/office/officeart/2005/8/layout/orgChart1"/>
    <dgm:cxn modelId="{3BBB2D72-FFED-4B70-864C-70318A0B1A53}" type="presOf" srcId="{D07272B3-DFC5-4783-9E7A-FB032FED8B74}" destId="{69F54B69-8EC2-457C-9C76-A6773600236B}" srcOrd="0" destOrd="0" presId="urn:microsoft.com/office/officeart/2005/8/layout/orgChart1"/>
    <dgm:cxn modelId="{AC5B79C1-924B-463E-94F6-04B4F5E9FED3}" type="presOf" srcId="{B92999A3-7908-451E-81FC-0B6B140A7D48}" destId="{C44FF67B-A31E-4A19-BDE3-4696FCCBBCA8}" srcOrd="1" destOrd="0" presId="urn:microsoft.com/office/officeart/2005/8/layout/orgChart1"/>
    <dgm:cxn modelId="{C050F9C5-37B1-40B3-9919-65EE08948A35}" type="presOf" srcId="{F2F2D76B-ECA0-4EA1-815F-4484C7B553BB}" destId="{9DE7AB8D-5E2A-4C13-B9E9-B7F9C552C5B3}" srcOrd="1" destOrd="0" presId="urn:microsoft.com/office/officeart/2005/8/layout/orgChart1"/>
    <dgm:cxn modelId="{974157F5-C397-431D-B845-2F39C22BF208}" type="presOf" srcId="{FF1204CB-A6CF-49DE-867A-774B73715B13}" destId="{B928320D-AB27-4F8B-A9FC-8413A3E3BF4F}" srcOrd="1" destOrd="0" presId="urn:microsoft.com/office/officeart/2005/8/layout/orgChart1"/>
    <dgm:cxn modelId="{8793B7B3-B749-4B34-A16B-2134EED6F084}" type="presOf" srcId="{1F10B026-8C27-467D-B10D-2AFBCBCB6D90}" destId="{8AE30E09-8C14-444D-B675-AC35C9465CD4}" srcOrd="0" destOrd="0" presId="urn:microsoft.com/office/officeart/2005/8/layout/orgChart1"/>
    <dgm:cxn modelId="{39E18123-3B01-445D-A301-E34EF17013A4}" type="presOf" srcId="{FF1204CB-A6CF-49DE-867A-774B73715B13}" destId="{8E1C558E-2617-41CE-A13D-5D01652E774A}" srcOrd="0" destOrd="0" presId="urn:microsoft.com/office/officeart/2005/8/layout/orgChart1"/>
    <dgm:cxn modelId="{FF6310F0-0DEB-4735-814F-BAC89CCEB869}" type="presOf" srcId="{F2F2D76B-ECA0-4EA1-815F-4484C7B553BB}" destId="{5F3E67CF-28C0-4DE1-9FE4-50BB01B51E0D}" srcOrd="0" destOrd="0" presId="urn:microsoft.com/office/officeart/2005/8/layout/orgChart1"/>
    <dgm:cxn modelId="{412B03C1-937C-426E-930F-D6B896B8FA21}" type="presOf" srcId="{DE5EDE10-2293-4A43-9C43-4AC746BF0DBD}" destId="{705C98E3-D14F-4EBE-89CD-942DC7D2ED45}" srcOrd="1" destOrd="0" presId="urn:microsoft.com/office/officeart/2005/8/layout/orgChart1"/>
    <dgm:cxn modelId="{A67DD9F2-CB27-457F-9A9A-BEC587A0E3A0}" type="presOf" srcId="{34DD3181-019D-4C98-B21A-2FC6398BCAE6}" destId="{A15FFBDC-7C71-45E2-8353-C5E8BEFC023C}" srcOrd="1" destOrd="0" presId="urn:microsoft.com/office/officeart/2005/8/layout/orgChart1"/>
    <dgm:cxn modelId="{6B49ACFF-816B-4915-AFA0-8BD763C44969}" type="presOf" srcId="{D07272B3-DFC5-4783-9E7A-FB032FED8B74}" destId="{2A2388B2-B529-495C-AA22-3FB369C8C683}" srcOrd="1" destOrd="0" presId="urn:microsoft.com/office/officeart/2005/8/layout/orgChart1"/>
    <dgm:cxn modelId="{0345455C-0A7C-4658-9E7E-DBDAD38C794E}" type="presOf" srcId="{120CD88B-06D7-4665-8BE4-F54103C50CCA}" destId="{361C171B-F545-435F-A78F-87669F9C13BE}" srcOrd="0" destOrd="0" presId="urn:microsoft.com/office/officeart/2005/8/layout/orgChart1"/>
    <dgm:cxn modelId="{F8635962-6918-4FE0-9F6E-F4E68F905AA7}" srcId="{FF1204CB-A6CF-49DE-867A-774B73715B13}" destId="{59D275D7-0733-42C0-B2D7-9E482F39BEB1}" srcOrd="2" destOrd="0" parTransId="{B5927E9F-B161-4B3A-8AC3-081991896B63}" sibTransId="{AB0C758C-0A18-4A88-8422-B5F80FC21A6D}"/>
    <dgm:cxn modelId="{62179C0E-63C4-42B1-AE66-1D801103DAAB}" type="presOf" srcId="{76B67D75-7551-4488-A6B5-7E5B89CE620F}" destId="{D71B67BB-BE82-4127-99A4-5CE2D7E60486}" srcOrd="0" destOrd="0" presId="urn:microsoft.com/office/officeart/2005/8/layout/orgChart1"/>
    <dgm:cxn modelId="{27B0D627-355D-4C00-85FA-31B1E08B7706}" type="presOf" srcId="{4C2B8968-F465-4328-BECF-F0BF3DCAA4A3}" destId="{8846197A-9F12-48EE-831F-411A7FEC60E1}" srcOrd="0" destOrd="0" presId="urn:microsoft.com/office/officeart/2005/8/layout/orgChart1"/>
    <dgm:cxn modelId="{01FB4A90-C56D-4F34-BCDB-818EF0E6C769}" type="presOf" srcId="{C42AD947-F520-4139-9283-A706FBAD9D1E}" destId="{6A56BD25-2338-4009-A3B5-BB2D14852DF4}" srcOrd="0" destOrd="0" presId="urn:microsoft.com/office/officeart/2005/8/layout/orgChart1"/>
    <dgm:cxn modelId="{A488AF1F-40F4-43F5-AE4B-9C9A4DB124B1}" srcId="{59D275D7-0733-42C0-B2D7-9E482F39BEB1}" destId="{DE5EDE10-2293-4A43-9C43-4AC746BF0DBD}" srcOrd="0" destOrd="0" parTransId="{1F10B026-8C27-467D-B10D-2AFBCBCB6D90}" sibTransId="{7CC479D6-2705-4EC8-895F-6B8496F9AC73}"/>
    <dgm:cxn modelId="{B8474F41-DB81-46CF-A8A5-DFE170CFE73F}" srcId="{FF1204CB-A6CF-49DE-867A-774B73715B13}" destId="{F2F2D76B-ECA0-4EA1-815F-4484C7B553BB}" srcOrd="1" destOrd="0" parTransId="{97800C23-00DC-4DA8-9455-31FF96C9B332}" sibTransId="{8CE359DC-8521-490B-8E47-0D879919DE89}"/>
    <dgm:cxn modelId="{E335912B-B03E-4925-BD08-AF8CE1E3B2D9}" type="presOf" srcId="{97800C23-00DC-4DA8-9455-31FF96C9B332}" destId="{68ACA770-C1C9-43E0-B5F6-2C9BEFE9F21E}" srcOrd="0" destOrd="0" presId="urn:microsoft.com/office/officeart/2005/8/layout/orgChart1"/>
    <dgm:cxn modelId="{D169354D-9758-45FF-AC75-3E677820019A}" type="presOf" srcId="{34DD3181-019D-4C98-B21A-2FC6398BCAE6}" destId="{0F115F23-C6CC-452D-BEAD-4A0A64124DBB}" srcOrd="0" destOrd="0" presId="urn:microsoft.com/office/officeart/2005/8/layout/orgChart1"/>
    <dgm:cxn modelId="{019E33F7-3A82-4EC7-BDDA-B9E8D2E90EE6}" type="presOf" srcId="{B5927E9F-B161-4B3A-8AC3-081991896B63}" destId="{78A919E6-A040-45C3-8363-6266F607AC7A}" srcOrd="0" destOrd="0" presId="urn:microsoft.com/office/officeart/2005/8/layout/orgChart1"/>
    <dgm:cxn modelId="{C080C042-C0B4-4A4A-92AE-8849E303A763}" type="presOf" srcId="{DE5EDE10-2293-4A43-9C43-4AC746BF0DBD}" destId="{470F84BC-F666-4D85-8437-FC236BFABA29}" srcOrd="0" destOrd="0" presId="urn:microsoft.com/office/officeart/2005/8/layout/orgChart1"/>
    <dgm:cxn modelId="{2A6BA64A-1B36-49B7-89ED-27AB42E6C8EC}" srcId="{FF1204CB-A6CF-49DE-867A-774B73715B13}" destId="{3D2B2140-D9E3-42AB-A925-F2B26A8C4D1D}" srcOrd="0" destOrd="0" parTransId="{EC69698A-0542-49A4-B10E-923E53FF5C53}" sibTransId="{9AC4BA36-5FC2-4DCB-942E-27F9EFB0D188}"/>
    <dgm:cxn modelId="{858F5BE6-C051-4937-955B-58054B852913}" srcId="{F2F2D76B-ECA0-4EA1-815F-4484C7B553BB}" destId="{B92999A3-7908-451E-81FC-0B6B140A7D48}" srcOrd="0" destOrd="0" parTransId="{4C2B8968-F465-4328-BECF-F0BF3DCAA4A3}" sibTransId="{F50C74B3-89E1-4181-AC34-22D5D74E8756}"/>
    <dgm:cxn modelId="{038986B5-3BD0-415F-835A-4C3068C0681B}" type="presOf" srcId="{59D275D7-0733-42C0-B2D7-9E482F39BEB1}" destId="{641B442B-78AC-4848-9E58-9C9C57B027F5}" srcOrd="1" destOrd="0" presId="urn:microsoft.com/office/officeart/2005/8/layout/orgChart1"/>
    <dgm:cxn modelId="{BD9F8075-B4CF-48C1-B79D-0A3039DE06B8}" srcId="{3D2B2140-D9E3-42AB-A925-F2B26A8C4D1D}" destId="{120CD88B-06D7-4665-8BE4-F54103C50CCA}" srcOrd="1" destOrd="0" parTransId="{76B67D75-7551-4488-A6B5-7E5B89CE620F}" sibTransId="{EE4D94FF-B9C7-46BE-B3B3-450CCBBF0386}"/>
    <dgm:cxn modelId="{9CCFF1F2-1C60-4F9D-93FC-B3BF8D2D0C48}" type="presOf" srcId="{3D2B2140-D9E3-42AB-A925-F2B26A8C4D1D}" destId="{1168E917-A18A-477B-8BF2-CE8F9FB0BA14}" srcOrd="1" destOrd="0" presId="urn:microsoft.com/office/officeart/2005/8/layout/orgChart1"/>
    <dgm:cxn modelId="{A4948CE5-C1A7-4A5A-8D97-E46B84C13635}" srcId="{F2F2D76B-ECA0-4EA1-815F-4484C7B553BB}" destId="{34DD3181-019D-4C98-B21A-2FC6398BCAE6}" srcOrd="1" destOrd="0" parTransId="{C42AD947-F520-4139-9283-A706FBAD9D1E}" sibTransId="{C25F131B-DCCE-4158-8E9B-5DD6370DD601}"/>
    <dgm:cxn modelId="{1DBE32B8-AA26-4165-871D-CF1D706FEE13}" type="presOf" srcId="{3D2B2140-D9E3-42AB-A925-F2B26A8C4D1D}" destId="{594C681B-D028-4FF2-AEB8-7B4538A1C3D0}" srcOrd="0" destOrd="0" presId="urn:microsoft.com/office/officeart/2005/8/layout/orgChart1"/>
    <dgm:cxn modelId="{323C696F-62AD-4B6C-8134-088193E4A958}" type="presOf" srcId="{59D275D7-0733-42C0-B2D7-9E482F39BEB1}" destId="{87DE9F7C-5FBA-482F-8D63-67583AE35F2E}" srcOrd="0" destOrd="0" presId="urn:microsoft.com/office/officeart/2005/8/layout/orgChart1"/>
    <dgm:cxn modelId="{48A854DD-3E31-4B86-90CE-836855F1D69A}" type="presOf" srcId="{0AAAFB11-2EFC-40E9-B932-31FF74F60E35}" destId="{94CCC5FB-F8B2-4A64-AE02-84F640868717}" srcOrd="0" destOrd="0" presId="urn:microsoft.com/office/officeart/2005/8/layout/orgChart1"/>
    <dgm:cxn modelId="{289CA3D3-78C0-4D4E-A5BF-721AA26545CA}" type="presOf" srcId="{B92999A3-7908-451E-81FC-0B6B140A7D48}" destId="{EEB5FF95-9770-4559-B69A-BAD2F4E1175C}" srcOrd="0" destOrd="0" presId="urn:microsoft.com/office/officeart/2005/8/layout/orgChart1"/>
    <dgm:cxn modelId="{4C044E45-32B4-4C93-9DB0-AE7482635C22}" type="presOf" srcId="{2DBCCAE0-794B-4CE2-8E3E-4D735F809ECD}" destId="{1FD08BAF-2200-4D07-844D-01A380D6C2D5}" srcOrd="1" destOrd="0" presId="urn:microsoft.com/office/officeart/2005/8/layout/orgChart1"/>
    <dgm:cxn modelId="{2B947745-26FB-4D23-A483-A063E31DDEA6}" srcId="{3D2B2140-D9E3-42AB-A925-F2B26A8C4D1D}" destId="{D07272B3-DFC5-4783-9E7A-FB032FED8B74}" srcOrd="0" destOrd="0" parTransId="{80017570-7FB4-446E-8B4C-894FA1AEB146}" sibTransId="{9D701FFA-46F0-40E1-91A9-26389579C43D}"/>
    <dgm:cxn modelId="{28CE8A57-68A3-42D0-AE4C-3CF3F056C4D0}" type="presParOf" srcId="{94CCC5FB-F8B2-4A64-AE02-84F640868717}" destId="{F0CA3F6F-8B78-416C-B126-EC2B5FCA0788}" srcOrd="0" destOrd="0" presId="urn:microsoft.com/office/officeart/2005/8/layout/orgChart1"/>
    <dgm:cxn modelId="{AE7AF8ED-FC54-4E7D-9E11-DD29F9E729CC}" type="presParOf" srcId="{F0CA3F6F-8B78-416C-B126-EC2B5FCA0788}" destId="{5F91CCAA-BC08-40D4-A5A4-6488B5901CF3}" srcOrd="0" destOrd="0" presId="urn:microsoft.com/office/officeart/2005/8/layout/orgChart1"/>
    <dgm:cxn modelId="{27991556-4CA1-439F-849C-F70A1D5E5DCC}" type="presParOf" srcId="{5F91CCAA-BC08-40D4-A5A4-6488B5901CF3}" destId="{18861515-AFA7-4AFF-9294-763467D2A3CD}" srcOrd="0" destOrd="0" presId="urn:microsoft.com/office/officeart/2005/8/layout/orgChart1"/>
    <dgm:cxn modelId="{75961CE9-E145-4EE7-8F93-91400B54EBE3}" type="presParOf" srcId="{5F91CCAA-BC08-40D4-A5A4-6488B5901CF3}" destId="{1FD08BAF-2200-4D07-844D-01A380D6C2D5}" srcOrd="1" destOrd="0" presId="urn:microsoft.com/office/officeart/2005/8/layout/orgChart1"/>
    <dgm:cxn modelId="{BD6C13A3-EE77-43BE-B474-993CA06DE724}" type="presParOf" srcId="{F0CA3F6F-8B78-416C-B126-EC2B5FCA0788}" destId="{F39C0C82-991C-4B08-B615-C46E599BFDB2}" srcOrd="1" destOrd="0" presId="urn:microsoft.com/office/officeart/2005/8/layout/orgChart1"/>
    <dgm:cxn modelId="{D17F3124-5D01-4C0F-B4DF-5D0D392E188A}" type="presParOf" srcId="{F0CA3F6F-8B78-416C-B126-EC2B5FCA0788}" destId="{D7FB32F1-FE73-4CD3-8ECB-278282D52A18}" srcOrd="2" destOrd="0" presId="urn:microsoft.com/office/officeart/2005/8/layout/orgChart1"/>
    <dgm:cxn modelId="{A1924EB1-318A-4FDB-AA24-10DAD7153352}" type="presParOf" srcId="{94CCC5FB-F8B2-4A64-AE02-84F640868717}" destId="{BD092CCE-3CAA-468A-B177-E399B8C2D25D}" srcOrd="1" destOrd="0" presId="urn:microsoft.com/office/officeart/2005/8/layout/orgChart1"/>
    <dgm:cxn modelId="{756A693C-5210-4313-AF27-351F9AEF8A91}" type="presParOf" srcId="{BD092CCE-3CAA-468A-B177-E399B8C2D25D}" destId="{BE45ABE0-14AB-4C3D-A715-CB357401B660}" srcOrd="0" destOrd="0" presId="urn:microsoft.com/office/officeart/2005/8/layout/orgChart1"/>
    <dgm:cxn modelId="{144907E0-D024-407C-B064-9512452353B2}" type="presParOf" srcId="{BE45ABE0-14AB-4C3D-A715-CB357401B660}" destId="{8E1C558E-2617-41CE-A13D-5D01652E774A}" srcOrd="0" destOrd="0" presId="urn:microsoft.com/office/officeart/2005/8/layout/orgChart1"/>
    <dgm:cxn modelId="{943AF862-D418-4C41-998E-4F429D0E6D98}" type="presParOf" srcId="{BE45ABE0-14AB-4C3D-A715-CB357401B660}" destId="{B928320D-AB27-4F8B-A9FC-8413A3E3BF4F}" srcOrd="1" destOrd="0" presId="urn:microsoft.com/office/officeart/2005/8/layout/orgChart1"/>
    <dgm:cxn modelId="{BB6D051F-F48A-4600-99BF-E0F76589EA2D}" type="presParOf" srcId="{BD092CCE-3CAA-468A-B177-E399B8C2D25D}" destId="{43498AF8-60E6-4AAF-9B38-61D97406B125}" srcOrd="1" destOrd="0" presId="urn:microsoft.com/office/officeart/2005/8/layout/orgChart1"/>
    <dgm:cxn modelId="{32389592-EB7D-4F7C-A44D-679F70F2143D}" type="presParOf" srcId="{43498AF8-60E6-4AAF-9B38-61D97406B125}" destId="{3F822247-121C-4630-89BD-233AF1097A3D}" srcOrd="0" destOrd="0" presId="urn:microsoft.com/office/officeart/2005/8/layout/orgChart1"/>
    <dgm:cxn modelId="{6300ADF7-8B9D-47C6-BC6A-F66B883A9170}" type="presParOf" srcId="{43498AF8-60E6-4AAF-9B38-61D97406B125}" destId="{C08F483C-0D1E-4E20-8EDF-3D96A2892D72}" srcOrd="1" destOrd="0" presId="urn:microsoft.com/office/officeart/2005/8/layout/orgChart1"/>
    <dgm:cxn modelId="{1C9F6527-88C6-42C7-A224-71C9AE01AC71}" type="presParOf" srcId="{C08F483C-0D1E-4E20-8EDF-3D96A2892D72}" destId="{CE5A2805-E3D8-46D0-A94F-56956985C960}" srcOrd="0" destOrd="0" presId="urn:microsoft.com/office/officeart/2005/8/layout/orgChart1"/>
    <dgm:cxn modelId="{E85EBCAD-C6F4-442D-B4A4-C0A3E1263DF2}" type="presParOf" srcId="{CE5A2805-E3D8-46D0-A94F-56956985C960}" destId="{594C681B-D028-4FF2-AEB8-7B4538A1C3D0}" srcOrd="0" destOrd="0" presId="urn:microsoft.com/office/officeart/2005/8/layout/orgChart1"/>
    <dgm:cxn modelId="{216BF22B-E875-4530-89E3-181829C93C91}" type="presParOf" srcId="{CE5A2805-E3D8-46D0-A94F-56956985C960}" destId="{1168E917-A18A-477B-8BF2-CE8F9FB0BA14}" srcOrd="1" destOrd="0" presId="urn:microsoft.com/office/officeart/2005/8/layout/orgChart1"/>
    <dgm:cxn modelId="{0238E6F6-0CEB-4E4C-A738-0A155CDA8937}" type="presParOf" srcId="{C08F483C-0D1E-4E20-8EDF-3D96A2892D72}" destId="{4BB36FF9-D678-43AF-8193-151BEFF39B65}" srcOrd="1" destOrd="0" presId="urn:microsoft.com/office/officeart/2005/8/layout/orgChart1"/>
    <dgm:cxn modelId="{171AE371-EA3D-4A41-B78F-C55CEDFCEEC7}" type="presParOf" srcId="{4BB36FF9-D678-43AF-8193-151BEFF39B65}" destId="{9CD123A4-A92E-4E0C-A1CB-BE30CA374F9A}" srcOrd="0" destOrd="0" presId="urn:microsoft.com/office/officeart/2005/8/layout/orgChart1"/>
    <dgm:cxn modelId="{4428B1DA-0130-42FF-90D6-75D05AE63FAC}" type="presParOf" srcId="{4BB36FF9-D678-43AF-8193-151BEFF39B65}" destId="{48427632-DFE9-4F0B-8679-DFB3DEEFB5E2}" srcOrd="1" destOrd="0" presId="urn:microsoft.com/office/officeart/2005/8/layout/orgChart1"/>
    <dgm:cxn modelId="{F73C2A66-CC30-4F70-86E5-5CD9CEE9CE1C}" type="presParOf" srcId="{48427632-DFE9-4F0B-8679-DFB3DEEFB5E2}" destId="{D3105D9A-5A81-464E-B12D-F261396EC922}" srcOrd="0" destOrd="0" presId="urn:microsoft.com/office/officeart/2005/8/layout/orgChart1"/>
    <dgm:cxn modelId="{02142116-56A7-45E4-8DA0-1F0B14449998}" type="presParOf" srcId="{D3105D9A-5A81-464E-B12D-F261396EC922}" destId="{69F54B69-8EC2-457C-9C76-A6773600236B}" srcOrd="0" destOrd="0" presId="urn:microsoft.com/office/officeart/2005/8/layout/orgChart1"/>
    <dgm:cxn modelId="{187B7C84-B019-4CC4-9BA6-882922A53A1C}" type="presParOf" srcId="{D3105D9A-5A81-464E-B12D-F261396EC922}" destId="{2A2388B2-B529-495C-AA22-3FB369C8C683}" srcOrd="1" destOrd="0" presId="urn:microsoft.com/office/officeart/2005/8/layout/orgChart1"/>
    <dgm:cxn modelId="{ACA09892-C454-4295-AA69-AFBC8DD6A12F}" type="presParOf" srcId="{48427632-DFE9-4F0B-8679-DFB3DEEFB5E2}" destId="{841B297D-DB71-4FC4-83FC-4CECA02C941D}" srcOrd="1" destOrd="0" presId="urn:microsoft.com/office/officeart/2005/8/layout/orgChart1"/>
    <dgm:cxn modelId="{7BADA6FF-A5F7-4C93-AB5D-E7A3FA4607BF}" type="presParOf" srcId="{48427632-DFE9-4F0B-8679-DFB3DEEFB5E2}" destId="{9A757260-33CD-493C-AF9F-B770FA7E7AA3}" srcOrd="2" destOrd="0" presId="urn:microsoft.com/office/officeart/2005/8/layout/orgChart1"/>
    <dgm:cxn modelId="{BEA2525F-61E2-4A41-90AA-CDB404C6FBF7}" type="presParOf" srcId="{4BB36FF9-D678-43AF-8193-151BEFF39B65}" destId="{D71B67BB-BE82-4127-99A4-5CE2D7E60486}" srcOrd="2" destOrd="0" presId="urn:microsoft.com/office/officeart/2005/8/layout/orgChart1"/>
    <dgm:cxn modelId="{5250AEBD-03DD-4939-BA5A-6C02CB1D71EF}" type="presParOf" srcId="{4BB36FF9-D678-43AF-8193-151BEFF39B65}" destId="{89F7CB4E-FA39-4630-8DE8-DAEA5BB3D4F7}" srcOrd="3" destOrd="0" presId="urn:microsoft.com/office/officeart/2005/8/layout/orgChart1"/>
    <dgm:cxn modelId="{5C9845F8-34E4-4110-9BE5-1C7E22357DCF}" type="presParOf" srcId="{89F7CB4E-FA39-4630-8DE8-DAEA5BB3D4F7}" destId="{87DC1F56-E47F-46FF-8F92-EEDAF682691C}" srcOrd="0" destOrd="0" presId="urn:microsoft.com/office/officeart/2005/8/layout/orgChart1"/>
    <dgm:cxn modelId="{49DE204B-7C19-47CF-97B8-741199E19690}" type="presParOf" srcId="{87DC1F56-E47F-46FF-8F92-EEDAF682691C}" destId="{361C171B-F545-435F-A78F-87669F9C13BE}" srcOrd="0" destOrd="0" presId="urn:microsoft.com/office/officeart/2005/8/layout/orgChart1"/>
    <dgm:cxn modelId="{915908CF-2209-40FD-8B18-1FC73E1AE8AE}" type="presParOf" srcId="{87DC1F56-E47F-46FF-8F92-EEDAF682691C}" destId="{99FEF759-8FF9-4912-AA96-EE76421E5D06}" srcOrd="1" destOrd="0" presId="urn:microsoft.com/office/officeart/2005/8/layout/orgChart1"/>
    <dgm:cxn modelId="{7889430B-E509-41E5-B15C-B266EEBA0A7C}" type="presParOf" srcId="{89F7CB4E-FA39-4630-8DE8-DAEA5BB3D4F7}" destId="{99F958B9-B413-4AB5-B9F6-DE9F7C09B80B}" srcOrd="1" destOrd="0" presId="urn:microsoft.com/office/officeart/2005/8/layout/orgChart1"/>
    <dgm:cxn modelId="{0860FDEE-62AF-4CB9-8A7C-7099429C4EEA}" type="presParOf" srcId="{89F7CB4E-FA39-4630-8DE8-DAEA5BB3D4F7}" destId="{CC976CC6-AFBC-41E3-AA6F-CCA554DB5FAA}" srcOrd="2" destOrd="0" presId="urn:microsoft.com/office/officeart/2005/8/layout/orgChart1"/>
    <dgm:cxn modelId="{33886994-B1B0-4E0D-845B-2F6D98FC8DD2}" type="presParOf" srcId="{C08F483C-0D1E-4E20-8EDF-3D96A2892D72}" destId="{846A3E8B-05EE-48AB-B173-4DF756B56996}" srcOrd="2" destOrd="0" presId="urn:microsoft.com/office/officeart/2005/8/layout/orgChart1"/>
    <dgm:cxn modelId="{B094889D-F8B9-49B3-A7AB-41FEA76EB865}" type="presParOf" srcId="{43498AF8-60E6-4AAF-9B38-61D97406B125}" destId="{68ACA770-C1C9-43E0-B5F6-2C9BEFE9F21E}" srcOrd="2" destOrd="0" presId="urn:microsoft.com/office/officeart/2005/8/layout/orgChart1"/>
    <dgm:cxn modelId="{37D4211E-98DB-4026-9456-328ED8467967}" type="presParOf" srcId="{43498AF8-60E6-4AAF-9B38-61D97406B125}" destId="{33228453-8EE2-47C5-8E9A-2F09927A0BB3}" srcOrd="3" destOrd="0" presId="urn:microsoft.com/office/officeart/2005/8/layout/orgChart1"/>
    <dgm:cxn modelId="{57F9B62F-CC56-4FBA-BB0D-9540DEAE49F3}" type="presParOf" srcId="{33228453-8EE2-47C5-8E9A-2F09927A0BB3}" destId="{90961EFD-A4D9-4559-93E2-748876E76CC9}" srcOrd="0" destOrd="0" presId="urn:microsoft.com/office/officeart/2005/8/layout/orgChart1"/>
    <dgm:cxn modelId="{5D00565E-E03D-473F-A8A6-27528FAB3BF8}" type="presParOf" srcId="{90961EFD-A4D9-4559-93E2-748876E76CC9}" destId="{5F3E67CF-28C0-4DE1-9FE4-50BB01B51E0D}" srcOrd="0" destOrd="0" presId="urn:microsoft.com/office/officeart/2005/8/layout/orgChart1"/>
    <dgm:cxn modelId="{50624E77-40D5-4E42-BC14-D45B35A2B22F}" type="presParOf" srcId="{90961EFD-A4D9-4559-93E2-748876E76CC9}" destId="{9DE7AB8D-5E2A-4C13-B9E9-B7F9C552C5B3}" srcOrd="1" destOrd="0" presId="urn:microsoft.com/office/officeart/2005/8/layout/orgChart1"/>
    <dgm:cxn modelId="{47502960-1E41-4936-B122-8FD2D717E574}" type="presParOf" srcId="{33228453-8EE2-47C5-8E9A-2F09927A0BB3}" destId="{997CD034-26F9-4CE6-843F-E14FBB3BB250}" srcOrd="1" destOrd="0" presId="urn:microsoft.com/office/officeart/2005/8/layout/orgChart1"/>
    <dgm:cxn modelId="{06E744C2-F786-470B-A695-8813709D37ED}" type="presParOf" srcId="{997CD034-26F9-4CE6-843F-E14FBB3BB250}" destId="{8846197A-9F12-48EE-831F-411A7FEC60E1}" srcOrd="0" destOrd="0" presId="urn:microsoft.com/office/officeart/2005/8/layout/orgChart1"/>
    <dgm:cxn modelId="{BF41CCCE-7C49-444D-870F-B6F4A31DE5C2}" type="presParOf" srcId="{997CD034-26F9-4CE6-843F-E14FBB3BB250}" destId="{6149C1C2-5E81-4EF0-AB6F-51A1F21DDAEE}" srcOrd="1" destOrd="0" presId="urn:microsoft.com/office/officeart/2005/8/layout/orgChart1"/>
    <dgm:cxn modelId="{1A6DE78D-4764-4282-87D7-6807B831B229}" type="presParOf" srcId="{6149C1C2-5E81-4EF0-AB6F-51A1F21DDAEE}" destId="{B9F4B2E0-F5DB-47B8-92E5-6C72C8206FDE}" srcOrd="0" destOrd="0" presId="urn:microsoft.com/office/officeart/2005/8/layout/orgChart1"/>
    <dgm:cxn modelId="{F17C3605-3A50-467A-83E0-85E89A91F0C5}" type="presParOf" srcId="{B9F4B2E0-F5DB-47B8-92E5-6C72C8206FDE}" destId="{EEB5FF95-9770-4559-B69A-BAD2F4E1175C}" srcOrd="0" destOrd="0" presId="urn:microsoft.com/office/officeart/2005/8/layout/orgChart1"/>
    <dgm:cxn modelId="{D2D0E372-9716-477D-8176-5734CCA79E9A}" type="presParOf" srcId="{B9F4B2E0-F5DB-47B8-92E5-6C72C8206FDE}" destId="{C44FF67B-A31E-4A19-BDE3-4696FCCBBCA8}" srcOrd="1" destOrd="0" presId="urn:microsoft.com/office/officeart/2005/8/layout/orgChart1"/>
    <dgm:cxn modelId="{C32430C3-740B-406A-BAC9-3D0DE0FD2491}" type="presParOf" srcId="{6149C1C2-5E81-4EF0-AB6F-51A1F21DDAEE}" destId="{3881B9A9-7DE0-4E9D-BB8D-FDE089CA8DEE}" srcOrd="1" destOrd="0" presId="urn:microsoft.com/office/officeart/2005/8/layout/orgChart1"/>
    <dgm:cxn modelId="{10B35211-33DF-48AF-A648-D1DD74CCD7F2}" type="presParOf" srcId="{6149C1C2-5E81-4EF0-AB6F-51A1F21DDAEE}" destId="{AD6B891D-41C0-46F7-B1A6-9D76E25C71FC}" srcOrd="2" destOrd="0" presId="urn:microsoft.com/office/officeart/2005/8/layout/orgChart1"/>
    <dgm:cxn modelId="{711CCFAF-F428-410E-AC25-CB16525027C3}" type="presParOf" srcId="{997CD034-26F9-4CE6-843F-E14FBB3BB250}" destId="{6A56BD25-2338-4009-A3B5-BB2D14852DF4}" srcOrd="2" destOrd="0" presId="urn:microsoft.com/office/officeart/2005/8/layout/orgChart1"/>
    <dgm:cxn modelId="{F188D922-B877-4744-9202-199DBEF354D6}" type="presParOf" srcId="{997CD034-26F9-4CE6-843F-E14FBB3BB250}" destId="{018D653D-206C-4EC1-B6BC-0D35E0887EA7}" srcOrd="3" destOrd="0" presId="urn:microsoft.com/office/officeart/2005/8/layout/orgChart1"/>
    <dgm:cxn modelId="{736ECC01-D12D-477F-A3D2-EBD7D4DFFE82}" type="presParOf" srcId="{018D653D-206C-4EC1-B6BC-0D35E0887EA7}" destId="{7342527D-D639-4302-A984-1F24D8304B21}" srcOrd="0" destOrd="0" presId="urn:microsoft.com/office/officeart/2005/8/layout/orgChart1"/>
    <dgm:cxn modelId="{6D02DA48-C34D-419E-A105-C07E0A6A3E9A}" type="presParOf" srcId="{7342527D-D639-4302-A984-1F24D8304B21}" destId="{0F115F23-C6CC-452D-BEAD-4A0A64124DBB}" srcOrd="0" destOrd="0" presId="urn:microsoft.com/office/officeart/2005/8/layout/orgChart1"/>
    <dgm:cxn modelId="{DB9F3CFC-32C0-4D16-B76F-05895853BCC5}" type="presParOf" srcId="{7342527D-D639-4302-A984-1F24D8304B21}" destId="{A15FFBDC-7C71-45E2-8353-C5E8BEFC023C}" srcOrd="1" destOrd="0" presId="urn:microsoft.com/office/officeart/2005/8/layout/orgChart1"/>
    <dgm:cxn modelId="{D6E6E702-41BC-42A6-986D-F1AD35A0F898}" type="presParOf" srcId="{018D653D-206C-4EC1-B6BC-0D35E0887EA7}" destId="{2791C989-4447-45C4-A4F6-AEADEDE5B4B2}" srcOrd="1" destOrd="0" presId="urn:microsoft.com/office/officeart/2005/8/layout/orgChart1"/>
    <dgm:cxn modelId="{77F74E33-5580-47E9-BBCD-77DAF85177BF}" type="presParOf" srcId="{018D653D-206C-4EC1-B6BC-0D35E0887EA7}" destId="{4991FD7C-007C-44BD-9D25-9A93179ECBB1}" srcOrd="2" destOrd="0" presId="urn:microsoft.com/office/officeart/2005/8/layout/orgChart1"/>
    <dgm:cxn modelId="{AC9F4015-AE05-4225-A6F1-B4787A91D3CB}" type="presParOf" srcId="{33228453-8EE2-47C5-8E9A-2F09927A0BB3}" destId="{317E7BD2-7595-45C7-B5CB-569CBB2586A1}" srcOrd="2" destOrd="0" presId="urn:microsoft.com/office/officeart/2005/8/layout/orgChart1"/>
    <dgm:cxn modelId="{1FD95CAD-B4C4-40EB-B8F8-EB20D915FC38}" type="presParOf" srcId="{43498AF8-60E6-4AAF-9B38-61D97406B125}" destId="{78A919E6-A040-45C3-8363-6266F607AC7A}" srcOrd="4" destOrd="0" presId="urn:microsoft.com/office/officeart/2005/8/layout/orgChart1"/>
    <dgm:cxn modelId="{5233ADE5-1541-462B-8D4D-63948A7DF5A5}" type="presParOf" srcId="{43498AF8-60E6-4AAF-9B38-61D97406B125}" destId="{530FC0F6-9788-43BE-8289-D4DE635BFCFD}" srcOrd="5" destOrd="0" presId="urn:microsoft.com/office/officeart/2005/8/layout/orgChart1"/>
    <dgm:cxn modelId="{18AD26E3-DDA2-4935-BD71-6E0BE114BE35}" type="presParOf" srcId="{530FC0F6-9788-43BE-8289-D4DE635BFCFD}" destId="{72B117B6-DB32-4965-ACE6-F88957E24392}" srcOrd="0" destOrd="0" presId="urn:microsoft.com/office/officeart/2005/8/layout/orgChart1"/>
    <dgm:cxn modelId="{44C8C2BF-1A77-43DC-A898-67E09F75EF3A}" type="presParOf" srcId="{72B117B6-DB32-4965-ACE6-F88957E24392}" destId="{87DE9F7C-5FBA-482F-8D63-67583AE35F2E}" srcOrd="0" destOrd="0" presId="urn:microsoft.com/office/officeart/2005/8/layout/orgChart1"/>
    <dgm:cxn modelId="{7DD17881-6737-4458-9E93-B8747E067919}" type="presParOf" srcId="{72B117B6-DB32-4965-ACE6-F88957E24392}" destId="{641B442B-78AC-4848-9E58-9C9C57B027F5}" srcOrd="1" destOrd="0" presId="urn:microsoft.com/office/officeart/2005/8/layout/orgChart1"/>
    <dgm:cxn modelId="{EA0D94B7-E315-468D-8B4A-0445BDF37C81}" type="presParOf" srcId="{530FC0F6-9788-43BE-8289-D4DE635BFCFD}" destId="{9D52E16D-11E7-474B-8630-64D93CE10C66}" srcOrd="1" destOrd="0" presId="urn:microsoft.com/office/officeart/2005/8/layout/orgChart1"/>
    <dgm:cxn modelId="{6FD51465-5CA9-4995-B49F-8EB72D532011}" type="presParOf" srcId="{9D52E16D-11E7-474B-8630-64D93CE10C66}" destId="{8AE30E09-8C14-444D-B675-AC35C9465CD4}" srcOrd="0" destOrd="0" presId="urn:microsoft.com/office/officeart/2005/8/layout/orgChart1"/>
    <dgm:cxn modelId="{C6E487CE-2B28-4053-A2DC-D9F89672AF4B}" type="presParOf" srcId="{9D52E16D-11E7-474B-8630-64D93CE10C66}" destId="{4F70BD05-20B6-4DCA-9406-F951955BCCEE}" srcOrd="1" destOrd="0" presId="urn:microsoft.com/office/officeart/2005/8/layout/orgChart1"/>
    <dgm:cxn modelId="{A5E40850-A4C3-4764-89A0-1A444A02F0F2}" type="presParOf" srcId="{4F70BD05-20B6-4DCA-9406-F951955BCCEE}" destId="{D318DF93-017F-4F01-9274-49BDEDAFFF1E}" srcOrd="0" destOrd="0" presId="urn:microsoft.com/office/officeart/2005/8/layout/orgChart1"/>
    <dgm:cxn modelId="{4D5AD439-006D-43B2-AF7F-961D896ED6A5}" type="presParOf" srcId="{D318DF93-017F-4F01-9274-49BDEDAFFF1E}" destId="{470F84BC-F666-4D85-8437-FC236BFABA29}" srcOrd="0" destOrd="0" presId="urn:microsoft.com/office/officeart/2005/8/layout/orgChart1"/>
    <dgm:cxn modelId="{A6075C7F-5009-4293-9D0B-5E67E997BC0B}" type="presParOf" srcId="{D318DF93-017F-4F01-9274-49BDEDAFFF1E}" destId="{705C98E3-D14F-4EBE-89CD-942DC7D2ED45}" srcOrd="1" destOrd="0" presId="urn:microsoft.com/office/officeart/2005/8/layout/orgChart1"/>
    <dgm:cxn modelId="{45B64EFC-30C2-420E-A9D3-C7F2494F1708}" type="presParOf" srcId="{4F70BD05-20B6-4DCA-9406-F951955BCCEE}" destId="{D84DF334-70FA-496E-969B-26A4C08C9981}" srcOrd="1" destOrd="0" presId="urn:microsoft.com/office/officeart/2005/8/layout/orgChart1"/>
    <dgm:cxn modelId="{52FC14F3-A890-4DFD-89F4-1F2DC10110F3}" type="presParOf" srcId="{4F70BD05-20B6-4DCA-9406-F951955BCCEE}" destId="{123F2420-48F9-409D-BDA0-21CDCDB0219D}" srcOrd="2" destOrd="0" presId="urn:microsoft.com/office/officeart/2005/8/layout/orgChart1"/>
    <dgm:cxn modelId="{52E1221D-7A80-483F-AF86-420E04387549}" type="presParOf" srcId="{530FC0F6-9788-43BE-8289-D4DE635BFCFD}" destId="{353CAE04-E90E-4C8A-9748-4B616BB85606}" srcOrd="2" destOrd="0" presId="urn:microsoft.com/office/officeart/2005/8/layout/orgChart1"/>
    <dgm:cxn modelId="{227C14DE-341C-429D-A259-77504CF51652}" type="presParOf" srcId="{BD092CCE-3CAA-468A-B177-E399B8C2D25D}" destId="{E7001037-EBB6-4B23-9608-5DB604D27E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578B-BD92-42D0-B855-EBF3367F97BE}">
      <dsp:nvSpPr>
        <dsp:cNvPr id="0" name=""/>
        <dsp:cNvSpPr/>
      </dsp:nvSpPr>
      <dsp:spPr>
        <a:xfrm>
          <a:off x="2583497" y="2880541"/>
          <a:ext cx="1790457" cy="1790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前台</a:t>
          </a:r>
          <a:r>
            <a:rPr lang="en-US" altLang="zh-TW" sz="2900" kern="1200" dirty="0" smtClean="0"/>
            <a:t>-</a:t>
          </a:r>
          <a:r>
            <a:rPr lang="zh-TW" altLang="en-US" sz="2900" kern="1200" dirty="0" smtClean="0"/>
            <a:t>訂票系統</a:t>
          </a:r>
          <a:endParaRPr lang="zh-TW" altLang="en-US" sz="2900" kern="1200" dirty="0"/>
        </a:p>
      </dsp:txBody>
      <dsp:txXfrm>
        <a:off x="2845703" y="3142747"/>
        <a:ext cx="1266045" cy="1266045"/>
      </dsp:txXfrm>
    </dsp:sp>
    <dsp:sp modelId="{F15F2F6E-F0DA-45A6-B814-CF6507412018}">
      <dsp:nvSpPr>
        <dsp:cNvPr id="0" name=""/>
        <dsp:cNvSpPr/>
      </dsp:nvSpPr>
      <dsp:spPr>
        <a:xfrm rot="10800000">
          <a:off x="850999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9881B-DBE1-42E8-96E6-5A3170D209C8}">
      <dsp:nvSpPr>
        <dsp:cNvPr id="0" name=""/>
        <dsp:cNvSpPr/>
      </dsp:nvSpPr>
      <dsp:spPr>
        <a:xfrm>
          <a:off x="532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HTML5</a:t>
          </a:r>
          <a:endParaRPr lang="zh-TW" altLang="en-US" sz="2800" kern="1200" dirty="0"/>
        </a:p>
      </dsp:txBody>
      <dsp:txXfrm>
        <a:off x="40387" y="3135251"/>
        <a:ext cx="1621224" cy="1281037"/>
      </dsp:txXfrm>
    </dsp:sp>
    <dsp:sp modelId="{E70F447B-F658-4F8D-AC41-752280BD0353}">
      <dsp:nvSpPr>
        <dsp:cNvPr id="0" name=""/>
        <dsp:cNvSpPr/>
      </dsp:nvSpPr>
      <dsp:spPr>
        <a:xfrm rot="13500000">
          <a:off x="1380879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0125B-28EF-4156-A1EC-386B4A184593}">
      <dsp:nvSpPr>
        <dsp:cNvPr id="0" name=""/>
        <dsp:cNvSpPr/>
      </dsp:nvSpPr>
      <dsp:spPr>
        <a:xfrm>
          <a:off x="770175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CSS</a:t>
          </a:r>
          <a:endParaRPr lang="zh-TW" altLang="en-US" sz="2800" kern="1200" dirty="0"/>
        </a:p>
      </dsp:txBody>
      <dsp:txXfrm>
        <a:off x="810030" y="1277168"/>
        <a:ext cx="1621224" cy="1281037"/>
      </dsp:txXfrm>
    </dsp:sp>
    <dsp:sp modelId="{7226556B-BA4F-4A12-B90F-9C2A4D3EA366}">
      <dsp:nvSpPr>
        <dsp:cNvPr id="0" name=""/>
        <dsp:cNvSpPr/>
      </dsp:nvSpPr>
      <dsp:spPr>
        <a:xfrm rot="16200000">
          <a:off x="2660121" y="171150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9B2D-FD7D-46B4-B87E-6B72C9AF3978}">
      <dsp:nvSpPr>
        <dsp:cNvPr id="0" name=""/>
        <dsp:cNvSpPr/>
      </dsp:nvSpPr>
      <dsp:spPr>
        <a:xfrm>
          <a:off x="2628259" y="467670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/>
            <a:t>Jquery</a:t>
          </a:r>
          <a:endParaRPr lang="zh-TW" altLang="en-US" sz="2800" kern="1200" dirty="0"/>
        </a:p>
      </dsp:txBody>
      <dsp:txXfrm>
        <a:off x="2668114" y="507525"/>
        <a:ext cx="1621224" cy="1281037"/>
      </dsp:txXfrm>
    </dsp:sp>
    <dsp:sp modelId="{B3A27C00-37A6-4B17-BFA9-9BF825B01983}">
      <dsp:nvSpPr>
        <dsp:cNvPr id="0" name=""/>
        <dsp:cNvSpPr/>
      </dsp:nvSpPr>
      <dsp:spPr>
        <a:xfrm rot="18900000">
          <a:off x="3939363" y="2241388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4CF2A-BD5E-4878-8E86-12B07CC019FE}">
      <dsp:nvSpPr>
        <dsp:cNvPr id="0" name=""/>
        <dsp:cNvSpPr/>
      </dsp:nvSpPr>
      <dsp:spPr>
        <a:xfrm>
          <a:off x="4486342" y="1237313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PHP</a:t>
          </a:r>
          <a:endParaRPr lang="zh-TW" altLang="en-US" sz="2800" kern="1200" dirty="0"/>
        </a:p>
      </dsp:txBody>
      <dsp:txXfrm>
        <a:off x="4526197" y="1277168"/>
        <a:ext cx="1621224" cy="1281037"/>
      </dsp:txXfrm>
    </dsp:sp>
    <dsp:sp modelId="{20F711C7-8441-4E6F-B0F5-901F91260064}">
      <dsp:nvSpPr>
        <dsp:cNvPr id="0" name=""/>
        <dsp:cNvSpPr/>
      </dsp:nvSpPr>
      <dsp:spPr>
        <a:xfrm>
          <a:off x="4469242" y="3520630"/>
          <a:ext cx="1637210" cy="5102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4E3D-174E-469B-9375-293547A5661F}">
      <dsp:nvSpPr>
        <dsp:cNvPr id="0" name=""/>
        <dsp:cNvSpPr/>
      </dsp:nvSpPr>
      <dsp:spPr>
        <a:xfrm>
          <a:off x="5255986" y="3095396"/>
          <a:ext cx="1700934" cy="1360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Bootstrap</a:t>
          </a:r>
          <a:endParaRPr lang="zh-TW" altLang="en-US" sz="2800" kern="1200" dirty="0"/>
        </a:p>
      </dsp:txBody>
      <dsp:txXfrm>
        <a:off x="5295841" y="3135251"/>
        <a:ext cx="1621224" cy="1281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27B7D-EBD0-4103-A0EB-6B882899418B}">
      <dsp:nvSpPr>
        <dsp:cNvPr id="0" name=""/>
        <dsp:cNvSpPr/>
      </dsp:nvSpPr>
      <dsp:spPr>
        <a:xfrm>
          <a:off x="2462136" y="2699322"/>
          <a:ext cx="2038905" cy="20389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/>
            <a:t>後台</a:t>
          </a:r>
          <a:r>
            <a:rPr lang="en-US" altLang="zh-TW" sz="3100" kern="1200" dirty="0" smtClean="0"/>
            <a:t>-</a:t>
          </a:r>
          <a:r>
            <a:rPr lang="zh-TW" altLang="en-US" sz="3100" kern="1200" dirty="0" smtClean="0"/>
            <a:t>客運維護系統</a:t>
          </a:r>
          <a:endParaRPr lang="zh-TW" altLang="en-US" sz="3100" kern="1200" dirty="0"/>
        </a:p>
      </dsp:txBody>
      <dsp:txXfrm>
        <a:off x="2760727" y="2997913"/>
        <a:ext cx="1441723" cy="1441723"/>
      </dsp:txXfrm>
    </dsp:sp>
    <dsp:sp modelId="{12F17004-8AC3-4593-BBAA-CF69A74E0412}">
      <dsp:nvSpPr>
        <dsp:cNvPr id="0" name=""/>
        <dsp:cNvSpPr/>
      </dsp:nvSpPr>
      <dsp:spPr>
        <a:xfrm rot="12900000">
          <a:off x="906642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7B7A0-C358-49BD-B3AF-C7DE75B0067B}">
      <dsp:nvSpPr>
        <dsp:cNvPr id="0" name=""/>
        <dsp:cNvSpPr/>
      </dsp:nvSpPr>
      <dsp:spPr>
        <a:xfrm>
          <a:off x="102513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ThinkPHP</a:t>
          </a:r>
          <a:r>
            <a:rPr lang="en-US" altLang="zh-TW" sz="2100" kern="1200" dirty="0" smtClean="0"/>
            <a:t>(MVC)</a:t>
          </a:r>
          <a:endParaRPr lang="zh-TW" altLang="en-US" sz="2100" kern="1200" dirty="0"/>
        </a:p>
      </dsp:txBody>
      <dsp:txXfrm>
        <a:off x="147898" y="1301459"/>
        <a:ext cx="1846190" cy="1458798"/>
      </dsp:txXfrm>
    </dsp:sp>
    <dsp:sp modelId="{C94AA5BD-0DAC-447A-B5B2-07DB684A0E2A}">
      <dsp:nvSpPr>
        <dsp:cNvPr id="0" name=""/>
        <dsp:cNvSpPr/>
      </dsp:nvSpPr>
      <dsp:spPr>
        <a:xfrm rot="16200000">
          <a:off x="2572810" y="1394216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1EFF6-219E-4E99-9C7C-7DF55F76835A}">
      <dsp:nvSpPr>
        <dsp:cNvPr id="0" name=""/>
        <dsp:cNvSpPr/>
      </dsp:nvSpPr>
      <dsp:spPr>
        <a:xfrm>
          <a:off x="2513108" y="1197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easyUI</a:t>
          </a:r>
          <a:endParaRPr lang="zh-TW" altLang="en-US" sz="2100" kern="1200" dirty="0"/>
        </a:p>
      </dsp:txBody>
      <dsp:txXfrm>
        <a:off x="2558493" y="46582"/>
        <a:ext cx="1846190" cy="1458798"/>
      </dsp:txXfrm>
    </dsp:sp>
    <dsp:sp modelId="{D63F7CDE-3A1B-4E13-B7D5-724BB09D8BF0}">
      <dsp:nvSpPr>
        <dsp:cNvPr id="0" name=""/>
        <dsp:cNvSpPr/>
      </dsp:nvSpPr>
      <dsp:spPr>
        <a:xfrm rot="19500000">
          <a:off x="4238978" y="2261568"/>
          <a:ext cx="1817556" cy="5810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1D7-D848-4CF9-9C00-AFB91E57182A}">
      <dsp:nvSpPr>
        <dsp:cNvPr id="0" name=""/>
        <dsp:cNvSpPr/>
      </dsp:nvSpPr>
      <dsp:spPr>
        <a:xfrm>
          <a:off x="4923704" y="1256074"/>
          <a:ext cx="1936960" cy="1549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err="1" smtClean="0"/>
            <a:t>JQuery</a:t>
          </a:r>
          <a:endParaRPr lang="zh-TW" altLang="en-US" sz="2100" kern="1200" dirty="0"/>
        </a:p>
      </dsp:txBody>
      <dsp:txXfrm>
        <a:off x="4969089" y="1301459"/>
        <a:ext cx="1846190" cy="1458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85C95-E65F-4650-A2EC-921B555C8C57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FF903-15C2-41F8-AB18-9F64E9011A40}">
      <dsp:nvSpPr>
        <dsp:cNvPr id="0" name=""/>
        <dsp:cNvSpPr/>
      </dsp:nvSpPr>
      <dsp:spPr>
        <a:xfrm>
          <a:off x="233680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查看最新消息</a:t>
          </a:r>
          <a:endParaRPr lang="zh-TW" altLang="en-US" sz="2200" kern="1200" dirty="0"/>
        </a:p>
      </dsp:txBody>
      <dsp:txXfrm>
        <a:off x="265383" y="5586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查詢時刻及剩餘座位</a:t>
          </a:r>
          <a:endParaRPr lang="zh-TW" altLang="en-US" sz="2200" kern="1200" dirty="0"/>
        </a:p>
      </dsp:txBody>
      <dsp:txXfrm>
        <a:off x="265383" y="1053789"/>
        <a:ext cx="3208114" cy="586034"/>
      </dsp:txXfrm>
    </dsp:sp>
    <dsp:sp modelId="{903BEB61-7BAF-4BF7-B94C-152B84453AA8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D3E76-81D7-41BD-9F10-804EA5790007}">
      <dsp:nvSpPr>
        <dsp:cNvPr id="0" name=""/>
        <dsp:cNvSpPr/>
      </dsp:nvSpPr>
      <dsp:spPr>
        <a:xfrm>
          <a:off x="272239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客運訂票</a:t>
          </a:r>
          <a:endParaRPr lang="zh-TW" altLang="en-US" sz="2200" kern="1200" dirty="0"/>
        </a:p>
      </dsp:txBody>
      <dsp:txXfrm>
        <a:off x="303942" y="205170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我的票卷查詢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取消訂票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A2811-C957-4B20-9D55-3CDBDBBD344E}">
      <dsp:nvSpPr>
        <dsp:cNvPr id="0" name=""/>
        <dsp:cNvSpPr/>
      </dsp:nvSpPr>
      <dsp:spPr>
        <a:xfrm>
          <a:off x="0" y="34888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77E55-178D-4967-AA83-5B911B4DCC1D}">
      <dsp:nvSpPr>
        <dsp:cNvPr id="0" name=""/>
        <dsp:cNvSpPr/>
      </dsp:nvSpPr>
      <dsp:spPr>
        <a:xfrm>
          <a:off x="233680" y="2416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登入</a:t>
          </a:r>
          <a:endParaRPr lang="zh-TW" altLang="en-US" sz="2200" kern="1200" dirty="0"/>
        </a:p>
      </dsp:txBody>
      <dsp:txXfrm>
        <a:off x="265383" y="55869"/>
        <a:ext cx="3208114" cy="586034"/>
      </dsp:txXfrm>
    </dsp:sp>
    <dsp:sp modelId="{BCD2FAA2-4845-46C5-B1DA-EB8EBB4A0648}">
      <dsp:nvSpPr>
        <dsp:cNvPr id="0" name=""/>
        <dsp:cNvSpPr/>
      </dsp:nvSpPr>
      <dsp:spPr>
        <a:xfrm>
          <a:off x="0" y="134680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2E8B-E1BD-41AC-ACDD-3F9D1B8B912B}">
      <dsp:nvSpPr>
        <dsp:cNvPr id="0" name=""/>
        <dsp:cNvSpPr/>
      </dsp:nvSpPr>
      <dsp:spPr>
        <a:xfrm>
          <a:off x="272239" y="102208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客運路線及</a:t>
          </a:r>
          <a:r>
            <a:rPr lang="zh-TW" altLang="en-US" sz="2200" kern="1200" dirty="0" smtClean="0"/>
            <a:t>車次管理</a:t>
          </a:r>
          <a:endParaRPr lang="zh-TW" altLang="en-US" sz="2200" kern="1200" dirty="0"/>
        </a:p>
      </dsp:txBody>
      <dsp:txXfrm>
        <a:off x="303942" y="1053789"/>
        <a:ext cx="3208114" cy="586034"/>
      </dsp:txXfrm>
    </dsp:sp>
    <dsp:sp modelId="{57051FCE-93C4-4E89-8BAA-99EF28E0E705}">
      <dsp:nvSpPr>
        <dsp:cNvPr id="0" name=""/>
        <dsp:cNvSpPr/>
      </dsp:nvSpPr>
      <dsp:spPr>
        <a:xfrm>
          <a:off x="0" y="234472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6AAEC-E04D-46D1-9D5D-16426BD56E14}">
      <dsp:nvSpPr>
        <dsp:cNvPr id="0" name=""/>
        <dsp:cNvSpPr/>
      </dsp:nvSpPr>
      <dsp:spPr>
        <a:xfrm>
          <a:off x="233680" y="202000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售出票</a:t>
          </a:r>
          <a:r>
            <a:rPr lang="zh-TW" altLang="en-US" sz="2200" kern="1200" dirty="0" smtClean="0"/>
            <a:t>劵查詢及管理</a:t>
          </a:r>
          <a:endParaRPr lang="zh-TW" altLang="en-US" sz="2200" kern="1200" dirty="0"/>
        </a:p>
      </dsp:txBody>
      <dsp:txXfrm>
        <a:off x="265383" y="2051709"/>
        <a:ext cx="3208114" cy="586034"/>
      </dsp:txXfrm>
    </dsp:sp>
    <dsp:sp modelId="{D34A3507-D307-4E3A-A9B2-8F33392EBC07}">
      <dsp:nvSpPr>
        <dsp:cNvPr id="0" name=""/>
        <dsp:cNvSpPr/>
      </dsp:nvSpPr>
      <dsp:spPr>
        <a:xfrm>
          <a:off x="0" y="334264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2C87-48FA-499A-AADA-4997AA1D681A}">
      <dsp:nvSpPr>
        <dsp:cNvPr id="0" name=""/>
        <dsp:cNvSpPr/>
      </dsp:nvSpPr>
      <dsp:spPr>
        <a:xfrm>
          <a:off x="233680" y="301792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剩餘票卷查詢</a:t>
          </a:r>
          <a:endParaRPr lang="zh-TW" altLang="en-US" sz="2200" kern="1200" dirty="0"/>
        </a:p>
      </dsp:txBody>
      <dsp:txXfrm>
        <a:off x="265383" y="3049629"/>
        <a:ext cx="3208114" cy="586034"/>
      </dsp:txXfrm>
    </dsp:sp>
    <dsp:sp modelId="{3FF95326-5D84-4FEF-8185-F07461855752}">
      <dsp:nvSpPr>
        <dsp:cNvPr id="0" name=""/>
        <dsp:cNvSpPr/>
      </dsp:nvSpPr>
      <dsp:spPr>
        <a:xfrm>
          <a:off x="0" y="4340566"/>
          <a:ext cx="4673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27BFA-FCF4-426D-9322-416753A32F0C}">
      <dsp:nvSpPr>
        <dsp:cNvPr id="0" name=""/>
        <dsp:cNvSpPr/>
      </dsp:nvSpPr>
      <dsp:spPr>
        <a:xfrm>
          <a:off x="233680" y="4015846"/>
          <a:ext cx="32715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656" tIns="0" rIns="12365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最新消息管理</a:t>
          </a:r>
          <a:endParaRPr lang="zh-TW" altLang="en-US" sz="2200" kern="1200" dirty="0"/>
        </a:p>
      </dsp:txBody>
      <dsp:txXfrm>
        <a:off x="265383" y="4047549"/>
        <a:ext cx="32081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59107-4261-4F81-BFE2-6AB86C7E87AF}">
      <dsp:nvSpPr>
        <dsp:cNvPr id="0" name=""/>
        <dsp:cNvSpPr/>
      </dsp:nvSpPr>
      <dsp:spPr>
        <a:xfrm>
          <a:off x="8078924" y="5880291"/>
          <a:ext cx="237671" cy="359781"/>
        </a:xfrm>
        <a:custGeom>
          <a:avLst/>
          <a:gdLst/>
          <a:ahLst/>
          <a:cxnLst/>
          <a:rect l="0" t="0" r="0" b="0"/>
          <a:pathLst>
            <a:path>
              <a:moveTo>
                <a:pt x="237671" y="0"/>
              </a:moveTo>
              <a:lnTo>
                <a:pt x="0" y="3597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9F45-F5F1-479D-A7EB-515A0A0A9670}">
      <dsp:nvSpPr>
        <dsp:cNvPr id="0" name=""/>
        <dsp:cNvSpPr/>
      </dsp:nvSpPr>
      <dsp:spPr>
        <a:xfrm>
          <a:off x="9457656" y="5281113"/>
          <a:ext cx="91440" cy="107174"/>
        </a:xfrm>
        <a:custGeom>
          <a:avLst/>
          <a:gdLst/>
          <a:ahLst/>
          <a:cxnLst/>
          <a:rect l="0" t="0" r="0" b="0"/>
          <a:pathLst>
            <a:path>
              <a:moveTo>
                <a:pt x="46736" y="0"/>
              </a:moveTo>
              <a:lnTo>
                <a:pt x="46736" y="57286"/>
              </a:lnTo>
              <a:lnTo>
                <a:pt x="45720" y="57286"/>
              </a:lnTo>
              <a:lnTo>
                <a:pt x="45720" y="107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B7945-0A60-4FA6-86EF-462A0321246B}">
      <dsp:nvSpPr>
        <dsp:cNvPr id="0" name=""/>
        <dsp:cNvSpPr/>
      </dsp:nvSpPr>
      <dsp:spPr>
        <a:xfrm>
          <a:off x="9458673" y="4577662"/>
          <a:ext cx="91440" cy="129669"/>
        </a:xfrm>
        <a:custGeom>
          <a:avLst/>
          <a:gdLst/>
          <a:ahLst/>
          <a:cxnLst/>
          <a:rect l="0" t="0" r="0" b="0"/>
          <a:pathLst>
            <a:path>
              <a:moveTo>
                <a:pt x="60662" y="0"/>
              </a:moveTo>
              <a:lnTo>
                <a:pt x="60662" y="79780"/>
              </a:lnTo>
              <a:lnTo>
                <a:pt x="45720" y="79780"/>
              </a:lnTo>
              <a:lnTo>
                <a:pt x="45720" y="129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1D27C-FD8E-4D58-9D29-F35AB952DA4B}">
      <dsp:nvSpPr>
        <dsp:cNvPr id="0" name=""/>
        <dsp:cNvSpPr/>
      </dsp:nvSpPr>
      <dsp:spPr>
        <a:xfrm>
          <a:off x="9417132" y="3992741"/>
          <a:ext cx="91440" cy="128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307"/>
              </a:lnTo>
              <a:lnTo>
                <a:pt x="102203" y="78307"/>
              </a:lnTo>
              <a:lnTo>
                <a:pt x="102203" y="128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01FA9-3B4A-4233-B9A2-6B975289D3E7}">
      <dsp:nvSpPr>
        <dsp:cNvPr id="0" name=""/>
        <dsp:cNvSpPr/>
      </dsp:nvSpPr>
      <dsp:spPr>
        <a:xfrm>
          <a:off x="6875451" y="3501448"/>
          <a:ext cx="2587401" cy="223164"/>
        </a:xfrm>
        <a:custGeom>
          <a:avLst/>
          <a:gdLst/>
          <a:ahLst/>
          <a:cxnLst/>
          <a:rect l="0" t="0" r="0" b="0"/>
          <a:pathLst>
            <a:path>
              <a:moveTo>
                <a:pt x="0" y="223164"/>
              </a:moveTo>
              <a:lnTo>
                <a:pt x="25874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30E09-8C14-444D-B675-AC35C9465CD4}">
      <dsp:nvSpPr>
        <dsp:cNvPr id="0" name=""/>
        <dsp:cNvSpPr/>
      </dsp:nvSpPr>
      <dsp:spPr>
        <a:xfrm>
          <a:off x="3294395" y="5541884"/>
          <a:ext cx="167681" cy="496849"/>
        </a:xfrm>
        <a:custGeom>
          <a:avLst/>
          <a:gdLst/>
          <a:ahLst/>
          <a:cxnLst/>
          <a:rect l="0" t="0" r="0" b="0"/>
          <a:pathLst>
            <a:path>
              <a:moveTo>
                <a:pt x="167681" y="0"/>
              </a:moveTo>
              <a:lnTo>
                <a:pt x="0" y="4968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0C35C-FA61-4731-A614-E76CD15AB718}">
      <dsp:nvSpPr>
        <dsp:cNvPr id="0" name=""/>
        <dsp:cNvSpPr/>
      </dsp:nvSpPr>
      <dsp:spPr>
        <a:xfrm>
          <a:off x="4402492" y="4808840"/>
          <a:ext cx="91440" cy="282688"/>
        </a:xfrm>
        <a:custGeom>
          <a:avLst/>
          <a:gdLst/>
          <a:ahLst/>
          <a:cxnLst/>
          <a:rect l="0" t="0" r="0" b="0"/>
          <a:pathLst>
            <a:path>
              <a:moveTo>
                <a:pt x="72555" y="0"/>
              </a:moveTo>
              <a:lnTo>
                <a:pt x="72555" y="232800"/>
              </a:lnTo>
              <a:lnTo>
                <a:pt x="45720" y="232800"/>
              </a:lnTo>
              <a:lnTo>
                <a:pt x="45720" y="2826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1BB68-AFA1-4BCD-8937-E9CFE6D170DC}">
      <dsp:nvSpPr>
        <dsp:cNvPr id="0" name=""/>
        <dsp:cNvSpPr/>
      </dsp:nvSpPr>
      <dsp:spPr>
        <a:xfrm>
          <a:off x="4475047" y="3724613"/>
          <a:ext cx="2400403" cy="623575"/>
        </a:xfrm>
        <a:custGeom>
          <a:avLst/>
          <a:gdLst/>
          <a:ahLst/>
          <a:cxnLst/>
          <a:rect l="0" t="0" r="0" b="0"/>
          <a:pathLst>
            <a:path>
              <a:moveTo>
                <a:pt x="2400403" y="0"/>
              </a:moveTo>
              <a:lnTo>
                <a:pt x="2400403" y="573686"/>
              </a:lnTo>
              <a:lnTo>
                <a:pt x="0" y="573686"/>
              </a:lnTo>
              <a:lnTo>
                <a:pt x="0" y="623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919E6-A040-45C3-8363-6266F607AC7A}">
      <dsp:nvSpPr>
        <dsp:cNvPr id="0" name=""/>
        <dsp:cNvSpPr/>
      </dsp:nvSpPr>
      <dsp:spPr>
        <a:xfrm>
          <a:off x="6829731" y="2914553"/>
          <a:ext cx="91440" cy="124637"/>
        </a:xfrm>
        <a:custGeom>
          <a:avLst/>
          <a:gdLst/>
          <a:ahLst/>
          <a:cxnLst/>
          <a:rect l="0" t="0" r="0" b="0"/>
          <a:pathLst>
            <a:path>
              <a:moveTo>
                <a:pt x="58144" y="0"/>
              </a:moveTo>
              <a:lnTo>
                <a:pt x="58144" y="74749"/>
              </a:lnTo>
              <a:lnTo>
                <a:pt x="45720" y="74749"/>
              </a:lnTo>
              <a:lnTo>
                <a:pt x="45720" y="1246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14FD0-A390-435E-9F77-70104CC2CEBE}">
      <dsp:nvSpPr>
        <dsp:cNvPr id="0" name=""/>
        <dsp:cNvSpPr/>
      </dsp:nvSpPr>
      <dsp:spPr>
        <a:xfrm>
          <a:off x="6805124" y="2279879"/>
          <a:ext cx="91440" cy="9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47"/>
              </a:lnTo>
              <a:lnTo>
                <a:pt x="82751" y="49947"/>
              </a:lnTo>
              <a:lnTo>
                <a:pt x="82751" y="99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6BD25-2338-4009-A3B5-BB2D14852DF4}">
      <dsp:nvSpPr>
        <dsp:cNvPr id="0" name=""/>
        <dsp:cNvSpPr/>
      </dsp:nvSpPr>
      <dsp:spPr>
        <a:xfrm>
          <a:off x="6805124" y="166911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107719" y="45720"/>
              </a:moveTo>
              <a:lnTo>
                <a:pt x="107719" y="70809"/>
              </a:lnTo>
              <a:lnTo>
                <a:pt x="45720" y="70809"/>
              </a:lnTo>
              <a:lnTo>
                <a:pt x="45720" y="120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6197A-9F12-48EE-831F-411A7FEC60E1}">
      <dsp:nvSpPr>
        <dsp:cNvPr id="0" name=""/>
        <dsp:cNvSpPr/>
      </dsp:nvSpPr>
      <dsp:spPr>
        <a:xfrm>
          <a:off x="6912843" y="1036422"/>
          <a:ext cx="1015735" cy="208948"/>
        </a:xfrm>
        <a:custGeom>
          <a:avLst/>
          <a:gdLst/>
          <a:ahLst/>
          <a:cxnLst/>
          <a:rect l="0" t="0" r="0" b="0"/>
          <a:pathLst>
            <a:path>
              <a:moveTo>
                <a:pt x="1015735" y="0"/>
              </a:moveTo>
              <a:lnTo>
                <a:pt x="1015735" y="159060"/>
              </a:lnTo>
              <a:lnTo>
                <a:pt x="0" y="159060"/>
              </a:lnTo>
              <a:lnTo>
                <a:pt x="0" y="208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CA770-C1C9-43E0-B5F6-2C9BEFE9F21E}">
      <dsp:nvSpPr>
        <dsp:cNvPr id="0" name=""/>
        <dsp:cNvSpPr/>
      </dsp:nvSpPr>
      <dsp:spPr>
        <a:xfrm>
          <a:off x="5075228" y="515367"/>
          <a:ext cx="2853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3350" y="45720"/>
              </a:lnTo>
              <a:lnTo>
                <a:pt x="2853350" y="73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B67BB-BE82-4127-99A4-5CE2D7E60486}">
      <dsp:nvSpPr>
        <dsp:cNvPr id="0" name=""/>
        <dsp:cNvSpPr/>
      </dsp:nvSpPr>
      <dsp:spPr>
        <a:xfrm>
          <a:off x="1107953" y="2729223"/>
          <a:ext cx="251457" cy="727113"/>
        </a:xfrm>
        <a:custGeom>
          <a:avLst/>
          <a:gdLst/>
          <a:ahLst/>
          <a:cxnLst/>
          <a:rect l="0" t="0" r="0" b="0"/>
          <a:pathLst>
            <a:path>
              <a:moveTo>
                <a:pt x="251457" y="0"/>
              </a:moveTo>
              <a:lnTo>
                <a:pt x="0" y="727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669F2-8259-4203-B291-F6C6067EAD6E}">
      <dsp:nvSpPr>
        <dsp:cNvPr id="0" name=""/>
        <dsp:cNvSpPr/>
      </dsp:nvSpPr>
      <dsp:spPr>
        <a:xfrm>
          <a:off x="1957198" y="1839862"/>
          <a:ext cx="91440" cy="309960"/>
        </a:xfrm>
        <a:custGeom>
          <a:avLst/>
          <a:gdLst/>
          <a:ahLst/>
          <a:cxnLst/>
          <a:rect l="0" t="0" r="0" b="0"/>
          <a:pathLst>
            <a:path>
              <a:moveTo>
                <a:pt x="101609" y="0"/>
              </a:moveTo>
              <a:lnTo>
                <a:pt x="101609" y="260072"/>
              </a:lnTo>
              <a:lnTo>
                <a:pt x="45720" y="260072"/>
              </a:lnTo>
              <a:lnTo>
                <a:pt x="45720" y="309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123A4-A92E-4E0C-A1CB-BE30CA374F9A}">
      <dsp:nvSpPr>
        <dsp:cNvPr id="0" name=""/>
        <dsp:cNvSpPr/>
      </dsp:nvSpPr>
      <dsp:spPr>
        <a:xfrm>
          <a:off x="2058807" y="969907"/>
          <a:ext cx="91523" cy="289881"/>
        </a:xfrm>
        <a:custGeom>
          <a:avLst/>
          <a:gdLst/>
          <a:ahLst/>
          <a:cxnLst/>
          <a:rect l="0" t="0" r="0" b="0"/>
          <a:pathLst>
            <a:path>
              <a:moveTo>
                <a:pt x="91523" y="0"/>
              </a:moveTo>
              <a:lnTo>
                <a:pt x="91523" y="239993"/>
              </a:lnTo>
              <a:lnTo>
                <a:pt x="0" y="239993"/>
              </a:lnTo>
              <a:lnTo>
                <a:pt x="0" y="289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22247-121C-4630-89BD-233AF1097A3D}">
      <dsp:nvSpPr>
        <dsp:cNvPr id="0" name=""/>
        <dsp:cNvSpPr/>
      </dsp:nvSpPr>
      <dsp:spPr>
        <a:xfrm>
          <a:off x="2150331" y="488263"/>
          <a:ext cx="2924897" cy="91440"/>
        </a:xfrm>
        <a:custGeom>
          <a:avLst/>
          <a:gdLst/>
          <a:ahLst/>
          <a:cxnLst/>
          <a:rect l="0" t="0" r="0" b="0"/>
          <a:pathLst>
            <a:path>
              <a:moveTo>
                <a:pt x="2924897" y="72823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61515-AFA7-4AFF-9294-763467D2A3CD}">
      <dsp:nvSpPr>
        <dsp:cNvPr id="0" name=""/>
        <dsp:cNvSpPr/>
      </dsp:nvSpPr>
      <dsp:spPr>
        <a:xfrm>
          <a:off x="3921266" y="677"/>
          <a:ext cx="2307922" cy="5604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前台流程圖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21266" y="677"/>
        <a:ext cx="2307922" cy="560409"/>
      </dsp:txXfrm>
    </dsp:sp>
    <dsp:sp modelId="{594C681B-D028-4FF2-AEB8-7B4538A1C3D0}">
      <dsp:nvSpPr>
        <dsp:cNvPr id="0" name=""/>
        <dsp:cNvSpPr/>
      </dsp:nvSpPr>
      <dsp:spPr>
        <a:xfrm>
          <a:off x="1331374" y="533983"/>
          <a:ext cx="1637913" cy="4359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我的車票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1374" y="533983"/>
        <a:ext cx="1637913" cy="435923"/>
      </dsp:txXfrm>
    </dsp:sp>
    <dsp:sp modelId="{69F54B69-8EC2-457C-9C76-A6773600236B}">
      <dsp:nvSpPr>
        <dsp:cNvPr id="0" name=""/>
        <dsp:cNvSpPr/>
      </dsp:nvSpPr>
      <dsp:spPr>
        <a:xfrm>
          <a:off x="996711" y="1259789"/>
          <a:ext cx="2124191" cy="58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輸入身分證及電話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6711" y="1259789"/>
        <a:ext cx="2124191" cy="580072"/>
      </dsp:txXfrm>
    </dsp:sp>
    <dsp:sp modelId="{AECEB8D9-630C-48C0-A689-BF06DDEA9857}">
      <dsp:nvSpPr>
        <dsp:cNvPr id="0" name=""/>
        <dsp:cNvSpPr/>
      </dsp:nvSpPr>
      <dsp:spPr>
        <a:xfrm>
          <a:off x="1198533" y="2149822"/>
          <a:ext cx="1608769" cy="579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訂票列表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98533" y="2149822"/>
        <a:ext cx="1608769" cy="579400"/>
      </dsp:txXfrm>
    </dsp:sp>
    <dsp:sp modelId="{361C171B-F545-435F-A78F-87669F9C13BE}">
      <dsp:nvSpPr>
        <dsp:cNvPr id="0" name=""/>
        <dsp:cNvSpPr/>
      </dsp:nvSpPr>
      <dsp:spPr>
        <a:xfrm>
          <a:off x="1107953" y="3201021"/>
          <a:ext cx="1858300" cy="5106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選擇是否取消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7953" y="3201021"/>
        <a:ext cx="1858300" cy="510630"/>
      </dsp:txXfrm>
    </dsp:sp>
    <dsp:sp modelId="{5F3E67CF-28C0-4DE1-9FE4-50BB01B51E0D}">
      <dsp:nvSpPr>
        <dsp:cNvPr id="0" name=""/>
        <dsp:cNvSpPr/>
      </dsp:nvSpPr>
      <dsp:spPr>
        <a:xfrm>
          <a:off x="6909496" y="588891"/>
          <a:ext cx="2038164" cy="447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查詢及訂票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909496" y="588891"/>
        <a:ext cx="2038164" cy="447531"/>
      </dsp:txXfrm>
    </dsp:sp>
    <dsp:sp modelId="{EEB5FF95-9770-4559-B69A-BAD2F4E1175C}">
      <dsp:nvSpPr>
        <dsp:cNvPr id="0" name=""/>
        <dsp:cNvSpPr/>
      </dsp:nvSpPr>
      <dsp:spPr>
        <a:xfrm>
          <a:off x="5861514" y="1245371"/>
          <a:ext cx="2102658" cy="4694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選擇地點日期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61514" y="1245371"/>
        <a:ext cx="2102658" cy="469458"/>
      </dsp:txXfrm>
    </dsp:sp>
    <dsp:sp modelId="{0F115F23-C6CC-452D-BEAD-4A0A64124DBB}">
      <dsp:nvSpPr>
        <dsp:cNvPr id="0" name=""/>
        <dsp:cNvSpPr/>
      </dsp:nvSpPr>
      <dsp:spPr>
        <a:xfrm>
          <a:off x="5821154" y="1789807"/>
          <a:ext cx="2059379" cy="4900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選擇車次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21154" y="1789807"/>
        <a:ext cx="2059379" cy="490071"/>
      </dsp:txXfrm>
    </dsp:sp>
    <dsp:sp modelId="{61305AAC-720A-4B5E-A0FF-37FB41FD8DE4}">
      <dsp:nvSpPr>
        <dsp:cNvPr id="0" name=""/>
        <dsp:cNvSpPr/>
      </dsp:nvSpPr>
      <dsp:spPr>
        <a:xfrm>
          <a:off x="5882804" y="2379715"/>
          <a:ext cx="2010141" cy="5348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填入基本資料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82804" y="2379715"/>
        <a:ext cx="2010141" cy="534838"/>
      </dsp:txXfrm>
    </dsp:sp>
    <dsp:sp modelId="{87DE9F7C-5FBA-482F-8D63-67583AE35F2E}">
      <dsp:nvSpPr>
        <dsp:cNvPr id="0" name=""/>
        <dsp:cNvSpPr/>
      </dsp:nvSpPr>
      <dsp:spPr>
        <a:xfrm>
          <a:off x="5983051" y="3039190"/>
          <a:ext cx="1784798" cy="6854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選擇票種及張數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83051" y="3039190"/>
        <a:ext cx="1784798" cy="685422"/>
      </dsp:txXfrm>
    </dsp:sp>
    <dsp:sp modelId="{682B23CE-9263-496B-8247-1CE19D662A8F}">
      <dsp:nvSpPr>
        <dsp:cNvPr id="0" name=""/>
        <dsp:cNvSpPr/>
      </dsp:nvSpPr>
      <dsp:spPr>
        <a:xfrm>
          <a:off x="3226012" y="4348188"/>
          <a:ext cx="2498068" cy="46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全票、半票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26012" y="4348188"/>
        <a:ext cx="2498068" cy="460651"/>
      </dsp:txXfrm>
    </dsp:sp>
    <dsp:sp modelId="{2881873F-41DE-4450-ADBA-5838F274CBFF}">
      <dsp:nvSpPr>
        <dsp:cNvPr id="0" name=""/>
        <dsp:cNvSpPr/>
      </dsp:nvSpPr>
      <dsp:spPr>
        <a:xfrm>
          <a:off x="3215543" y="5091528"/>
          <a:ext cx="2465336" cy="4503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選擇座位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15543" y="5091528"/>
        <a:ext cx="2465336" cy="450355"/>
      </dsp:txXfrm>
    </dsp:sp>
    <dsp:sp modelId="{470F84BC-F666-4D85-8437-FC236BFABA29}">
      <dsp:nvSpPr>
        <dsp:cNvPr id="0" name=""/>
        <dsp:cNvSpPr/>
      </dsp:nvSpPr>
      <dsp:spPr>
        <a:xfrm>
          <a:off x="3294395" y="5818463"/>
          <a:ext cx="2441480" cy="4405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訂票成功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94395" y="5818463"/>
        <a:ext cx="2441480" cy="440542"/>
      </dsp:txXfrm>
    </dsp:sp>
    <dsp:sp modelId="{1981DAF7-9E01-48A3-ADF0-9FBCBC9D1A42}">
      <dsp:nvSpPr>
        <dsp:cNvPr id="0" name=""/>
        <dsp:cNvSpPr/>
      </dsp:nvSpPr>
      <dsp:spPr>
        <a:xfrm>
          <a:off x="8416604" y="3501448"/>
          <a:ext cx="2092495" cy="4912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來回票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16604" y="3501448"/>
        <a:ext cx="2092495" cy="491292"/>
      </dsp:txXfrm>
    </dsp:sp>
    <dsp:sp modelId="{82DF6ADA-8484-452A-BA89-90C2130C19F1}">
      <dsp:nvSpPr>
        <dsp:cNvPr id="0" name=""/>
        <dsp:cNvSpPr/>
      </dsp:nvSpPr>
      <dsp:spPr>
        <a:xfrm>
          <a:off x="8192140" y="4120937"/>
          <a:ext cx="2654389" cy="4567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選擇去程座位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192140" y="4120937"/>
        <a:ext cx="2654389" cy="456724"/>
      </dsp:txXfrm>
    </dsp:sp>
    <dsp:sp modelId="{BD408023-3FF9-4111-8825-79FCDA568C9A}">
      <dsp:nvSpPr>
        <dsp:cNvPr id="0" name=""/>
        <dsp:cNvSpPr/>
      </dsp:nvSpPr>
      <dsp:spPr>
        <a:xfrm>
          <a:off x="8117667" y="4707331"/>
          <a:ext cx="2773451" cy="573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選擇回程日期、時間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117667" y="4707331"/>
        <a:ext cx="2773451" cy="573781"/>
      </dsp:txXfrm>
    </dsp:sp>
    <dsp:sp modelId="{6500AE3D-F20B-4AF4-8BA7-6222C6774883}">
      <dsp:nvSpPr>
        <dsp:cNvPr id="0" name=""/>
        <dsp:cNvSpPr/>
      </dsp:nvSpPr>
      <dsp:spPr>
        <a:xfrm>
          <a:off x="8019900" y="5388288"/>
          <a:ext cx="2966951" cy="49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選擇回程座位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019900" y="5388288"/>
        <a:ext cx="2966951" cy="492003"/>
      </dsp:txXfrm>
    </dsp:sp>
    <dsp:sp modelId="{1B6836CD-83AF-4E66-9E47-E20592E815B5}">
      <dsp:nvSpPr>
        <dsp:cNvPr id="0" name=""/>
        <dsp:cNvSpPr/>
      </dsp:nvSpPr>
      <dsp:spPr>
        <a:xfrm>
          <a:off x="8078924" y="6014431"/>
          <a:ext cx="2753966" cy="45128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訂票成功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078924" y="6014431"/>
        <a:ext cx="2753966" cy="451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30E09-8C14-444D-B675-AC35C9465CD4}">
      <dsp:nvSpPr>
        <dsp:cNvPr id="0" name=""/>
        <dsp:cNvSpPr/>
      </dsp:nvSpPr>
      <dsp:spPr>
        <a:xfrm>
          <a:off x="9782554" y="2568884"/>
          <a:ext cx="135333" cy="1777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850"/>
              </a:lnTo>
              <a:lnTo>
                <a:pt x="135333" y="177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919E6-A040-45C3-8363-6266F607AC7A}">
      <dsp:nvSpPr>
        <dsp:cNvPr id="0" name=""/>
        <dsp:cNvSpPr/>
      </dsp:nvSpPr>
      <dsp:spPr>
        <a:xfrm>
          <a:off x="5745152" y="1592480"/>
          <a:ext cx="4812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2045" y="45720"/>
              </a:lnTo>
              <a:lnTo>
                <a:pt x="4812045" y="1313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6BD25-2338-4009-A3B5-BB2D14852DF4}">
      <dsp:nvSpPr>
        <dsp:cNvPr id="0" name=""/>
        <dsp:cNvSpPr/>
      </dsp:nvSpPr>
      <dsp:spPr>
        <a:xfrm>
          <a:off x="4651115" y="3060824"/>
          <a:ext cx="1368496" cy="272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5359"/>
              </a:lnTo>
              <a:lnTo>
                <a:pt x="1368496" y="2725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6197A-9F12-48EE-831F-411A7FEC60E1}">
      <dsp:nvSpPr>
        <dsp:cNvPr id="0" name=""/>
        <dsp:cNvSpPr/>
      </dsp:nvSpPr>
      <dsp:spPr>
        <a:xfrm>
          <a:off x="4651115" y="3060824"/>
          <a:ext cx="1752030" cy="1320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311"/>
              </a:lnTo>
              <a:lnTo>
                <a:pt x="1752030" y="13203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CA770-C1C9-43E0-B5F6-2C9BEFE9F21E}">
      <dsp:nvSpPr>
        <dsp:cNvPr id="0" name=""/>
        <dsp:cNvSpPr/>
      </dsp:nvSpPr>
      <dsp:spPr>
        <a:xfrm>
          <a:off x="5745152" y="1638200"/>
          <a:ext cx="370399" cy="61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124"/>
              </a:lnTo>
              <a:lnTo>
                <a:pt x="370399" y="529124"/>
              </a:lnTo>
              <a:lnTo>
                <a:pt x="370399" y="6187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B67BB-BE82-4127-99A4-5CE2D7E60486}">
      <dsp:nvSpPr>
        <dsp:cNvPr id="0" name=""/>
        <dsp:cNvSpPr/>
      </dsp:nvSpPr>
      <dsp:spPr>
        <a:xfrm>
          <a:off x="1288199" y="2752219"/>
          <a:ext cx="1233437" cy="14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369"/>
              </a:lnTo>
              <a:lnTo>
                <a:pt x="1233437" y="14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123A4-A92E-4E0C-A1CB-BE30CA374F9A}">
      <dsp:nvSpPr>
        <dsp:cNvPr id="0" name=""/>
        <dsp:cNvSpPr/>
      </dsp:nvSpPr>
      <dsp:spPr>
        <a:xfrm>
          <a:off x="596764" y="2752219"/>
          <a:ext cx="691435" cy="2410398"/>
        </a:xfrm>
        <a:custGeom>
          <a:avLst/>
          <a:gdLst/>
          <a:ahLst/>
          <a:cxnLst/>
          <a:rect l="0" t="0" r="0" b="0"/>
          <a:pathLst>
            <a:path>
              <a:moveTo>
                <a:pt x="691435" y="0"/>
              </a:moveTo>
              <a:lnTo>
                <a:pt x="0" y="24103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22247-121C-4630-89BD-233AF1097A3D}">
      <dsp:nvSpPr>
        <dsp:cNvPr id="0" name=""/>
        <dsp:cNvSpPr/>
      </dsp:nvSpPr>
      <dsp:spPr>
        <a:xfrm>
          <a:off x="2264982" y="1638200"/>
          <a:ext cx="3480170" cy="254423"/>
        </a:xfrm>
        <a:custGeom>
          <a:avLst/>
          <a:gdLst/>
          <a:ahLst/>
          <a:cxnLst/>
          <a:rect l="0" t="0" r="0" b="0"/>
          <a:pathLst>
            <a:path>
              <a:moveTo>
                <a:pt x="3480170" y="0"/>
              </a:moveTo>
              <a:lnTo>
                <a:pt x="3480170" y="164810"/>
              </a:lnTo>
              <a:lnTo>
                <a:pt x="0" y="164810"/>
              </a:lnTo>
              <a:lnTo>
                <a:pt x="0" y="254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61515-AFA7-4AFF-9294-763467D2A3CD}">
      <dsp:nvSpPr>
        <dsp:cNvPr id="0" name=""/>
        <dsp:cNvSpPr/>
      </dsp:nvSpPr>
      <dsp:spPr>
        <a:xfrm>
          <a:off x="4021152" y="0"/>
          <a:ext cx="3562609" cy="812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後台流程圖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021152" y="0"/>
        <a:ext cx="3562609" cy="812510"/>
      </dsp:txXfrm>
    </dsp:sp>
    <dsp:sp modelId="{8E1C558E-2617-41CE-A13D-5D01652E774A}">
      <dsp:nvSpPr>
        <dsp:cNvPr id="0" name=""/>
        <dsp:cNvSpPr/>
      </dsp:nvSpPr>
      <dsp:spPr>
        <a:xfrm>
          <a:off x="4825994" y="1147425"/>
          <a:ext cx="1838315" cy="4907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25994" y="1147425"/>
        <a:ext cx="1838315" cy="490774"/>
      </dsp:txXfrm>
    </dsp:sp>
    <dsp:sp modelId="{594C681B-D028-4FF2-AEB8-7B4538A1C3D0}">
      <dsp:nvSpPr>
        <dsp:cNvPr id="0" name=""/>
        <dsp:cNvSpPr/>
      </dsp:nvSpPr>
      <dsp:spPr>
        <a:xfrm>
          <a:off x="1044004" y="1892624"/>
          <a:ext cx="2441955" cy="8595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車次管理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44004" y="1892624"/>
        <a:ext cx="2441955" cy="859595"/>
      </dsp:txXfrm>
    </dsp:sp>
    <dsp:sp modelId="{69F54B69-8EC2-457C-9C76-A6773600236B}">
      <dsp:nvSpPr>
        <dsp:cNvPr id="0" name=""/>
        <dsp:cNvSpPr/>
      </dsp:nvSpPr>
      <dsp:spPr>
        <a:xfrm>
          <a:off x="596764" y="4641635"/>
          <a:ext cx="1445376" cy="10419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路線管理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6764" y="4641635"/>
        <a:ext cx="1445376" cy="1041965"/>
      </dsp:txXfrm>
    </dsp:sp>
    <dsp:sp modelId="{361C171B-F545-435F-A78F-87669F9C13BE}">
      <dsp:nvSpPr>
        <dsp:cNvPr id="0" name=""/>
        <dsp:cNvSpPr/>
      </dsp:nvSpPr>
      <dsp:spPr>
        <a:xfrm>
          <a:off x="2521637" y="3770296"/>
          <a:ext cx="1564185" cy="814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班次管理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21637" y="3770296"/>
        <a:ext cx="1564185" cy="814583"/>
      </dsp:txXfrm>
    </dsp:sp>
    <dsp:sp modelId="{5F3E67CF-28C0-4DE1-9FE4-50BB01B51E0D}">
      <dsp:nvSpPr>
        <dsp:cNvPr id="0" name=""/>
        <dsp:cNvSpPr/>
      </dsp:nvSpPr>
      <dsp:spPr>
        <a:xfrm>
          <a:off x="4285006" y="2256938"/>
          <a:ext cx="3661089" cy="8038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票卷管理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85006" y="2256938"/>
        <a:ext cx="3661089" cy="803885"/>
      </dsp:txXfrm>
    </dsp:sp>
    <dsp:sp modelId="{EEB5FF95-9770-4559-B69A-BAD2F4E1175C}">
      <dsp:nvSpPr>
        <dsp:cNvPr id="0" name=""/>
        <dsp:cNvSpPr/>
      </dsp:nvSpPr>
      <dsp:spPr>
        <a:xfrm>
          <a:off x="6403146" y="4023653"/>
          <a:ext cx="2441605" cy="7149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售出票卷管理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03146" y="4023653"/>
        <a:ext cx="2441605" cy="714964"/>
      </dsp:txXfrm>
    </dsp:sp>
    <dsp:sp modelId="{0F115F23-C6CC-452D-BEAD-4A0A64124DBB}">
      <dsp:nvSpPr>
        <dsp:cNvPr id="0" name=""/>
        <dsp:cNvSpPr/>
      </dsp:nvSpPr>
      <dsp:spPr>
        <a:xfrm>
          <a:off x="6019612" y="5346034"/>
          <a:ext cx="2426994" cy="880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查詢剩餘票卷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19612" y="5346034"/>
        <a:ext cx="2426994" cy="880299"/>
      </dsp:txXfrm>
    </dsp:sp>
    <dsp:sp modelId="{87DE9F7C-5FBA-482F-8D63-67583AE35F2E}">
      <dsp:nvSpPr>
        <dsp:cNvPr id="0" name=""/>
        <dsp:cNvSpPr/>
      </dsp:nvSpPr>
      <dsp:spPr>
        <a:xfrm>
          <a:off x="9588893" y="1723827"/>
          <a:ext cx="1936607" cy="845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文章管理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588893" y="1723827"/>
        <a:ext cx="1936607" cy="845056"/>
      </dsp:txXfrm>
    </dsp:sp>
    <dsp:sp modelId="{470F84BC-F666-4D85-8437-FC236BFABA29}">
      <dsp:nvSpPr>
        <dsp:cNvPr id="0" name=""/>
        <dsp:cNvSpPr/>
      </dsp:nvSpPr>
      <dsp:spPr>
        <a:xfrm>
          <a:off x="9917887" y="3945553"/>
          <a:ext cx="2322932" cy="8023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最新消息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917887" y="3945553"/>
        <a:ext cx="2322932" cy="802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ab-sera-chen.c9users.io/cybus/Index.ph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lab-sera-chen.c9users.io/cyBusAdmin/index.php/Admin/Index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客運訂票系統</a:t>
            </a:r>
            <a:r>
              <a:rPr lang="en-US" altLang="zh-TW" sz="6000" dirty="0" smtClean="0"/>
              <a:t>-</a:t>
            </a:r>
            <a:r>
              <a:rPr lang="en-US" altLang="zh-TW" sz="6000" dirty="0" err="1" smtClean="0"/>
              <a:t>cyBus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訓練發展部 新秀聯盟 </a:t>
            </a:r>
            <a:r>
              <a:rPr lang="en-US" altLang="zh-TW" dirty="0" smtClean="0"/>
              <a:t>-Sera</a:t>
            </a:r>
            <a:endParaRPr lang="zh-TW" altLang="en-US" dirty="0"/>
          </a:p>
        </p:txBody>
      </p:sp>
      <p:pic>
        <p:nvPicPr>
          <p:cNvPr id="1026" name="Picture 2" descr="C:\Users\sera_chen\Desktop\b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4" y="363415"/>
            <a:ext cx="5768068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70479" y="2807594"/>
            <a:ext cx="5267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-</a:t>
            </a:r>
            <a:r>
              <a:rPr lang="zh-TW" altLang="en-US" sz="8000" dirty="0" smtClean="0"/>
              <a:t>謝謝聆聽</a:t>
            </a:r>
            <a:r>
              <a:rPr lang="en-US" altLang="zh-TW" sz="8000" dirty="0" smtClean="0"/>
              <a:t>-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8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15" y="656495"/>
            <a:ext cx="2446364" cy="60180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54" y="645325"/>
            <a:ext cx="2197296" cy="6029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22615" y="460287"/>
            <a:ext cx="1847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009" y="194830"/>
            <a:ext cx="325152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前台第一版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原生</a:t>
            </a:r>
            <a:r>
              <a:rPr lang="en-US" altLang="zh-TW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php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4980" y="194830"/>
            <a:ext cx="3649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第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二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版</a:t>
            </a:r>
            <a:r>
              <a:rPr lang="en-US" altLang="zh-TW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重構及轉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成</a:t>
            </a:r>
            <a:r>
              <a:rPr lang="en-US" altLang="zh-TW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MVC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架構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86" y="732258"/>
            <a:ext cx="3156378" cy="59040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17878" y="194829"/>
            <a:ext cx="32515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後台</a:t>
            </a:r>
            <a:r>
              <a:rPr lang="en-US" altLang="zh-TW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en-US" altLang="zh-TW" sz="2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thinkphp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en-US" altLang="zh-TW" sz="2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(MVC</a:t>
            </a:r>
            <a:r>
              <a:rPr lang="zh-TW" altLang="en-US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框架</a:t>
            </a:r>
            <a:r>
              <a:rPr lang="en-US" altLang="zh-TW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38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463778540"/>
              </p:ext>
            </p:extLst>
          </p:nvPr>
        </p:nvGraphicFramePr>
        <p:xfrm>
          <a:off x="138805" y="1944710"/>
          <a:ext cx="6957453" cy="513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4180729423"/>
              </p:ext>
            </p:extLst>
          </p:nvPr>
        </p:nvGraphicFramePr>
        <p:xfrm>
          <a:off x="5228822" y="115909"/>
          <a:ext cx="6963178" cy="473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矩形 13"/>
          <p:cNvSpPr/>
          <p:nvPr/>
        </p:nvSpPr>
        <p:spPr>
          <a:xfrm>
            <a:off x="2152480" y="51099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187" y="382046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使用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技術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9261" y="171778"/>
            <a:ext cx="2281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資料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庫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8" y="2718377"/>
            <a:ext cx="2851212" cy="23936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42" y="5136932"/>
            <a:ext cx="5114925" cy="12001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180454" y="4483320"/>
            <a:ext cx="354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bus_member</a:t>
            </a:r>
            <a:r>
              <a:rPr lang="zh-TW" altLang="en-US" sz="2400" dirty="0" smtClean="0"/>
              <a:t>   登入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49" y="1865055"/>
            <a:ext cx="6371044" cy="171667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250914" y="1159927"/>
            <a:ext cx="319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bus_news</a:t>
            </a:r>
            <a:r>
              <a:rPr lang="en-US" altLang="zh-TW" sz="2400" dirty="0" smtClean="0"/>
              <a:t>  </a:t>
            </a:r>
            <a:r>
              <a:rPr lang="zh-TW" altLang="en-US" sz="2400" dirty="0" smtClean="0"/>
              <a:t>最新消息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0478" y="1865055"/>
            <a:ext cx="311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表前綴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bus_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91" y="2719078"/>
            <a:ext cx="5269858" cy="35861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691809" y="2006007"/>
            <a:ext cx="306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bus_Corder</a:t>
            </a:r>
            <a:r>
              <a:rPr lang="zh-TW" altLang="en-US" sz="2400" dirty="0" smtClean="0"/>
              <a:t>  訂票紀錄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3" y="1451881"/>
            <a:ext cx="5752695" cy="20315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98974" y="930297"/>
            <a:ext cx="284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bus_schedule</a:t>
            </a:r>
            <a:r>
              <a:rPr lang="zh-TW" altLang="en-US" sz="2400" dirty="0" smtClean="0"/>
              <a:t>  路線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29261" y="171778"/>
            <a:ext cx="2281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資料</a:t>
            </a:r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庫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1" y="4121239"/>
            <a:ext cx="5827620" cy="218400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25261" y="3609403"/>
            <a:ext cx="252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bus_date</a:t>
            </a:r>
            <a:r>
              <a:rPr lang="zh-TW" altLang="en-US" sz="2400" dirty="0" smtClean="0"/>
              <a:t>  班次</a:t>
            </a:r>
            <a:endParaRPr lang="zh-TW" altLang="en-US" sz="2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119418" y="1815921"/>
            <a:ext cx="467873" cy="144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6156881" y="3483463"/>
            <a:ext cx="430410" cy="102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515681765"/>
              </p:ext>
            </p:extLst>
          </p:nvPr>
        </p:nvGraphicFramePr>
        <p:xfrm>
          <a:off x="754184" y="1383323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238738276"/>
              </p:ext>
            </p:extLst>
          </p:nvPr>
        </p:nvGraphicFramePr>
        <p:xfrm>
          <a:off x="6416432" y="1430215"/>
          <a:ext cx="4673600" cy="491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矩形 5"/>
          <p:cNvSpPr/>
          <p:nvPr/>
        </p:nvSpPr>
        <p:spPr>
          <a:xfrm>
            <a:off x="1488129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2806" y="382046"/>
            <a:ext cx="2826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後台</a:t>
            </a:r>
            <a:r>
              <a:rPr lang="zh-TW" alt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功能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184229104"/>
              </p:ext>
            </p:extLst>
          </p:nvPr>
        </p:nvGraphicFramePr>
        <p:xfrm>
          <a:off x="603264" y="206062"/>
          <a:ext cx="12657682" cy="665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42137490"/>
              </p:ext>
            </p:extLst>
          </p:nvPr>
        </p:nvGraphicFramePr>
        <p:xfrm>
          <a:off x="-259621" y="206062"/>
          <a:ext cx="13022584" cy="665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4982" y="1530558"/>
            <a:ext cx="3558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前台</a:t>
            </a:r>
            <a:r>
              <a:rPr lang="en-US" altLang="zh-TW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DEMO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3185" y="3629338"/>
            <a:ext cx="3342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後台</a:t>
            </a:r>
            <a:r>
              <a:rPr lang="en-US" altLang="zh-TW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DEMO</a:t>
            </a:r>
            <a:endParaRPr lang="zh-TW" alt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圖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69" y="1076493"/>
            <a:ext cx="4812698" cy="1625397"/>
          </a:xfrm>
          <a:prstGeom prst="rect">
            <a:avLst/>
          </a:prstGeom>
        </p:spPr>
      </p:pic>
      <p:pic>
        <p:nvPicPr>
          <p:cNvPr id="3" name="圖片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01" y="3081384"/>
            <a:ext cx="4266729" cy="3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1281</TotalTime>
  <Words>207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Corbel</vt:lpstr>
      <vt:lpstr>深度</vt:lpstr>
      <vt:lpstr>客運訂票系統-cyBus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客運訂票系統-cyBus</dc:title>
  <dc:creator>陳雅靜</dc:creator>
  <cp:lastModifiedBy>陳雅靜</cp:lastModifiedBy>
  <cp:revision>34</cp:revision>
  <dcterms:created xsi:type="dcterms:W3CDTF">2016-07-20T15:27:03Z</dcterms:created>
  <dcterms:modified xsi:type="dcterms:W3CDTF">2016-07-25T16:37:34Z</dcterms:modified>
</cp:coreProperties>
</file>