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7253A9-0899-494B-8697-FD6BD825FA61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74FA7C-431E-432E-9C1C-9610BE07FC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寫出健壯的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PHP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應用程式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防禦性程式寫法</a:t>
            </a:r>
            <a:b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訓練發展部</a:t>
            </a:r>
            <a:r>
              <a:rPr lang="en-US" altLang="zh-TW" dirty="0"/>
              <a:t>-Sera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zh-TW" altLang="zh-TW" dirty="0"/>
              <a:t>健壯</a:t>
            </a:r>
            <a:r>
              <a:rPr lang="zh-TW" altLang="zh-TW" dirty="0" smtClean="0"/>
              <a:t>性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1844824"/>
            <a:ext cx="7457256" cy="4125072"/>
          </a:xfrm>
        </p:spPr>
        <p:txBody>
          <a:bodyPr/>
          <a:lstStyle/>
          <a:p>
            <a:r>
              <a:rPr lang="zh-TW" altLang="zh-TW" smtClean="0"/>
              <a:t>撰寫</a:t>
            </a:r>
            <a:r>
              <a:rPr lang="zh-TW" altLang="zh-TW" dirty="0"/>
              <a:t>程式時考慮到各種不同的使用情況，並事先加以定義處理，避免使用時產生錯誤。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-</a:t>
            </a:r>
            <a:r>
              <a:rPr lang="zh-TW" altLang="en-US" b="0" dirty="0" smtClean="0"/>
              <a:t>絕對</a:t>
            </a:r>
            <a:r>
              <a:rPr lang="zh-TW" altLang="en-US" b="0" dirty="0"/>
              <a:t>不要相信使用者送進來的參數值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實作方法五大項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Type Hint </a:t>
            </a:r>
            <a:r>
              <a:rPr lang="zh-TW" altLang="en-US" b="1" dirty="0"/>
              <a:t>類別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zh-TW" altLang="en-US" b="1" dirty="0"/>
              <a:t>內部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zh-TW" altLang="en-US" b="1" dirty="0"/>
              <a:t>自動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en-US" altLang="zh-TW" b="1" dirty="0"/>
              <a:t>Fallback </a:t>
            </a:r>
            <a:r>
              <a:rPr lang="zh-TW" altLang="en-US" b="1" dirty="0"/>
              <a:t>與</a:t>
            </a:r>
            <a:r>
              <a:rPr lang="zh-TW" altLang="en-US" b="1" dirty="0" smtClean="0"/>
              <a:t>預設值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zh-TW" altLang="en-US" b="1" dirty="0"/>
              <a:t>黑洞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Type Hint </a:t>
            </a:r>
            <a:r>
              <a:rPr lang="zh-TW" altLang="en-US" b="1" dirty="0"/>
              <a:t>類別檢查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function </a:t>
            </a:r>
            <a:r>
              <a:rPr lang="zh-TW" altLang="en-US" dirty="0"/>
              <a:t>的參數前宣告</a:t>
            </a:r>
            <a:r>
              <a:rPr lang="zh-TW" altLang="en-US" dirty="0" smtClean="0"/>
              <a:t>類別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一旦</a:t>
            </a:r>
            <a:r>
              <a:rPr lang="zh-TW" altLang="en-US" dirty="0"/>
              <a:t>丟入錯誤變數就直接跳 </a:t>
            </a:r>
            <a:r>
              <a:rPr lang="en-US" altLang="zh-TW" dirty="0"/>
              <a:t>Error</a:t>
            </a:r>
            <a:r>
              <a:rPr lang="zh-TW" altLang="en-US" dirty="0"/>
              <a:t>，以免上線後才</a:t>
            </a:r>
            <a:r>
              <a:rPr lang="zh-TW" altLang="en-US" dirty="0" smtClean="0"/>
              <a:t>出問題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有宣告 </a:t>
            </a:r>
            <a:r>
              <a:rPr lang="en-US" altLang="zh-TW" dirty="0"/>
              <a:t>class </a:t>
            </a:r>
            <a:r>
              <a:rPr lang="zh-TW" altLang="en-US" dirty="0"/>
              <a:t>的參數只能允許 </a:t>
            </a:r>
            <a:r>
              <a:rPr lang="en-US" altLang="zh-TW" dirty="0"/>
              <a:t>null </a:t>
            </a:r>
            <a:r>
              <a:rPr lang="zh-TW" altLang="en-US" dirty="0"/>
              <a:t>為</a:t>
            </a:r>
            <a:r>
              <a:rPr lang="zh-TW" altLang="en-US" dirty="0" smtClean="0"/>
              <a:t>預設值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89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內部</a:t>
            </a:r>
            <a:r>
              <a:rPr lang="zh-TW" altLang="en-US" b="1" dirty="0" smtClean="0"/>
              <a:t>檢查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string </a:t>
            </a:r>
            <a:r>
              <a:rPr lang="zh-TW" altLang="en-US" dirty="0"/>
              <a:t>或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 smtClean="0"/>
              <a:t>不能</a:t>
            </a:r>
            <a:r>
              <a:rPr lang="zh-TW" altLang="en-US" dirty="0"/>
              <a:t>在</a:t>
            </a:r>
            <a:r>
              <a:rPr lang="zh-TW" altLang="en-US" dirty="0" smtClean="0"/>
              <a:t>參數</a:t>
            </a:r>
            <a:r>
              <a:rPr lang="zh-TW" altLang="en-US" dirty="0"/>
              <a:t>區宣告</a:t>
            </a:r>
            <a:r>
              <a:rPr lang="zh-TW" altLang="en-US" dirty="0" smtClean="0"/>
              <a:t>的故需在 </a:t>
            </a:r>
            <a:r>
              <a:rPr lang="en-US" altLang="zh-TW" dirty="0"/>
              <a:t>function </a:t>
            </a:r>
            <a:r>
              <a:rPr lang="zh-TW" altLang="en-US" dirty="0"/>
              <a:t>開頭做好</a:t>
            </a:r>
            <a:r>
              <a:rPr lang="zh-TW" altLang="en-US" dirty="0" smtClean="0"/>
              <a:t>檢查。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83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自動</a:t>
            </a:r>
            <a:r>
              <a:rPr lang="zh-TW" altLang="en-US" b="1" dirty="0" smtClean="0"/>
              <a:t>轉換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57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Fallback </a:t>
            </a:r>
            <a:r>
              <a:rPr lang="zh-TW" altLang="en-US" b="1" dirty="0"/>
              <a:t>與</a:t>
            </a:r>
            <a:r>
              <a:rPr lang="zh-TW" altLang="en-US" b="1" dirty="0" smtClean="0"/>
              <a:t>預設值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1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黑洞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55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134</Words>
  <Application>Microsoft Office PowerPoint</Application>
  <PresentationFormat>如螢幕大小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壁窗</vt:lpstr>
      <vt:lpstr>寫出健壯的 PHP 應用程式 -防禦性程式寫法 </vt:lpstr>
      <vt:lpstr>何謂健壯性?</vt:lpstr>
      <vt:lpstr>實作方法</vt:lpstr>
      <vt:lpstr>實作方法五大項</vt:lpstr>
      <vt:lpstr>Type Hint 類別檢查 </vt:lpstr>
      <vt:lpstr>內部檢查 </vt:lpstr>
      <vt:lpstr>自動轉換 </vt:lpstr>
      <vt:lpstr>Fallback 與預設值 </vt:lpstr>
      <vt:lpstr>黑洞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2016-08-16T09:15:27Z</dcterms:created>
  <dcterms:modified xsi:type="dcterms:W3CDTF">2016-08-16T09:52:14Z</dcterms:modified>
</cp:coreProperties>
</file>