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07ec3137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07ec3137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07ec313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07ec31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7ec3137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07ec3137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07ec3137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07ec3137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07ec313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07ec313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07ec313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07ec313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07ec313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07ec313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4.jpg"/><Relationship Id="rId5" Type="http://schemas.openxmlformats.org/officeDocument/2006/relationships/image" Target="../media/image7.jp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DecorAR</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Sergio Alejandro Diaz Pinilla</a:t>
            </a:r>
            <a:endParaRPr/>
          </a:p>
          <a:p>
            <a:pPr indent="0" lvl="0" marL="0" rtl="0" algn="l">
              <a:spcBef>
                <a:spcPts val="0"/>
              </a:spcBef>
              <a:spcAft>
                <a:spcPts val="0"/>
              </a:spcAft>
              <a:buNone/>
            </a:pPr>
            <a:r>
              <a:rPr lang="es-419"/>
              <a:t>Pedro Alejandro Valderrama Tapias</a:t>
            </a:r>
            <a:endParaRPr/>
          </a:p>
          <a:p>
            <a:pPr indent="0" lvl="0" marL="0" rtl="0" algn="l">
              <a:spcBef>
                <a:spcPts val="0"/>
              </a:spcBef>
              <a:spcAft>
                <a:spcPts val="0"/>
              </a:spcAft>
              <a:buNone/>
            </a:pPr>
            <a:r>
              <a:rPr lang="es-419"/>
              <a:t>Kevin Andres Castro Garcia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1700" y="1229875"/>
            <a:ext cx="4577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El objetivo de este documento es mostrar el proyecto realizado para la materia de aplicaciones móviles. La aplicación que se </a:t>
            </a:r>
            <a:r>
              <a:rPr lang="es-419"/>
              <a:t>realizó</a:t>
            </a:r>
            <a:r>
              <a:rPr lang="es-419"/>
              <a:t> como proyecto se llama DecoraAR y es una aplicación android para visualizar modelo de  muebles mediante el uso de realidad aumentada.</a:t>
            </a:r>
            <a:endParaRPr/>
          </a:p>
        </p:txBody>
      </p:sp>
      <p:sp>
        <p:nvSpPr>
          <p:cNvPr id="92" name="Google Shape;92;p14"/>
          <p:cNvSpPr txBox="1"/>
          <p:nvPr>
            <p:ph type="title"/>
          </p:nvPr>
        </p:nvSpPr>
        <p:spPr>
          <a:xfrm>
            <a:off x="6251400" y="1378800"/>
            <a:ext cx="2026200" cy="4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DecoAR</a:t>
            </a:r>
            <a:endParaRPr/>
          </a:p>
        </p:txBody>
      </p:sp>
      <p:pic>
        <p:nvPicPr>
          <p:cNvPr id="93" name="Google Shape;93;p14"/>
          <p:cNvPicPr preferRelativeResize="0"/>
          <p:nvPr/>
        </p:nvPicPr>
        <p:blipFill>
          <a:blip r:embed="rId3">
            <a:alphaModFix/>
          </a:blip>
          <a:stretch>
            <a:fillRect/>
          </a:stretch>
        </p:blipFill>
        <p:spPr>
          <a:xfrm>
            <a:off x="6534025" y="1973500"/>
            <a:ext cx="990600" cy="89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Desarrollo - </a:t>
            </a:r>
            <a:r>
              <a:rPr lang="es-419"/>
              <a:t>Aplicación</a:t>
            </a:r>
            <a:endParaRPr/>
          </a:p>
        </p:txBody>
      </p:sp>
      <p:sp>
        <p:nvSpPr>
          <p:cNvPr id="99" name="Google Shape;99;p15"/>
          <p:cNvSpPr txBox="1"/>
          <p:nvPr>
            <p:ph idx="1" type="body"/>
          </p:nvPr>
        </p:nvSpPr>
        <p:spPr>
          <a:xfrm>
            <a:off x="311700" y="1229875"/>
            <a:ext cx="4782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La aplicación se </a:t>
            </a:r>
            <a:r>
              <a:rPr lang="es-419"/>
              <a:t>desarrolló</a:t>
            </a:r>
            <a:r>
              <a:rPr lang="es-419"/>
              <a:t> para la plataforma android, mediante </a:t>
            </a:r>
            <a:r>
              <a:rPr lang="es-419"/>
              <a:t>android</a:t>
            </a:r>
            <a:r>
              <a:rPr lang="es-419"/>
              <a:t> studio y usando como lenguaje Kotlin, haciendo uso del </a:t>
            </a:r>
            <a:r>
              <a:rPr lang="es-419"/>
              <a:t>patrón</a:t>
            </a:r>
            <a:r>
              <a:rPr lang="es-419"/>
              <a:t> de diseño Modelo–vista–modelo de vista. Para hacer uso de la realidad aumentada se uso ARCore que es un kit de desarrollo de software desarrollado por Google que permite construir aplicaciones de realidad aumentada</a:t>
            </a:r>
            <a:endParaRPr/>
          </a:p>
        </p:txBody>
      </p:sp>
      <p:pic>
        <p:nvPicPr>
          <p:cNvPr id="100" name="Google Shape;100;p15"/>
          <p:cNvPicPr preferRelativeResize="0"/>
          <p:nvPr/>
        </p:nvPicPr>
        <p:blipFill>
          <a:blip r:embed="rId3">
            <a:alphaModFix/>
          </a:blip>
          <a:stretch>
            <a:fillRect/>
          </a:stretch>
        </p:blipFill>
        <p:spPr>
          <a:xfrm>
            <a:off x="5699325" y="1057000"/>
            <a:ext cx="2114550" cy="267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Desarrollo</a:t>
            </a:r>
            <a:r>
              <a:rPr lang="es-419"/>
              <a:t> - Base de datos</a:t>
            </a:r>
            <a:endParaRPr/>
          </a:p>
        </p:txBody>
      </p:sp>
      <p:sp>
        <p:nvSpPr>
          <p:cNvPr id="106" name="Google Shape;106;p16"/>
          <p:cNvSpPr txBox="1"/>
          <p:nvPr>
            <p:ph idx="1" type="body"/>
          </p:nvPr>
        </p:nvSpPr>
        <p:spPr>
          <a:xfrm>
            <a:off x="311700" y="1229875"/>
            <a:ext cx="3905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a:t>
            </a:r>
            <a:r>
              <a:rPr lang="es-419"/>
              <a:t>e </a:t>
            </a:r>
            <a:r>
              <a:rPr lang="es-419"/>
              <a:t>usó</a:t>
            </a:r>
            <a:r>
              <a:rPr lang="es-419"/>
              <a:t> la integración con firebase para hacer uso de Firestore para cargar los datos de la aplicación y el almacenamiento de los archivos de la </a:t>
            </a:r>
            <a:r>
              <a:rPr lang="es-419"/>
              <a:t>aplicación</a:t>
            </a:r>
            <a:r>
              <a:rPr lang="es-419"/>
              <a:t>.</a:t>
            </a:r>
            <a:endParaRPr/>
          </a:p>
          <a:p>
            <a:pPr indent="0" lvl="0" marL="0" rtl="0" algn="l">
              <a:spcBef>
                <a:spcPts val="1600"/>
              </a:spcBef>
              <a:spcAft>
                <a:spcPts val="1600"/>
              </a:spcAft>
              <a:buNone/>
            </a:pPr>
            <a:r>
              <a:rPr lang="es-419"/>
              <a:t>También</a:t>
            </a:r>
            <a:r>
              <a:rPr lang="es-419"/>
              <a:t> se </a:t>
            </a:r>
            <a:r>
              <a:rPr lang="es-419"/>
              <a:t>usó</a:t>
            </a:r>
            <a:r>
              <a:rPr lang="es-419"/>
              <a:t> un portal CRUD para el uso </a:t>
            </a:r>
            <a:r>
              <a:rPr lang="es-419"/>
              <a:t>fácil</a:t>
            </a:r>
            <a:r>
              <a:rPr lang="es-419"/>
              <a:t> de esta base de datos.</a:t>
            </a:r>
            <a:endParaRPr/>
          </a:p>
        </p:txBody>
      </p:sp>
      <p:pic>
        <p:nvPicPr>
          <p:cNvPr id="107" name="Google Shape;107;p16"/>
          <p:cNvPicPr preferRelativeResize="0"/>
          <p:nvPr/>
        </p:nvPicPr>
        <p:blipFill>
          <a:blip r:embed="rId3">
            <a:alphaModFix/>
          </a:blip>
          <a:stretch>
            <a:fillRect/>
          </a:stretch>
        </p:blipFill>
        <p:spPr>
          <a:xfrm>
            <a:off x="4572000" y="1521600"/>
            <a:ext cx="4509974" cy="157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Desarrollo - Datos</a:t>
            </a:r>
            <a:endParaRPr/>
          </a:p>
        </p:txBody>
      </p:sp>
      <p:sp>
        <p:nvSpPr>
          <p:cNvPr id="113" name="Google Shape;113;p17"/>
          <p:cNvSpPr txBox="1"/>
          <p:nvPr>
            <p:ph idx="1" type="body"/>
          </p:nvPr>
        </p:nvSpPr>
        <p:spPr>
          <a:xfrm>
            <a:off x="311700" y="1229875"/>
            <a:ext cx="43647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La base de datos se </a:t>
            </a:r>
            <a:r>
              <a:rPr lang="es-419"/>
              <a:t>usó</a:t>
            </a:r>
            <a:r>
              <a:rPr lang="es-419"/>
              <a:t> Cloud FireStore, se guardan los elementos que tiene el </a:t>
            </a:r>
            <a:r>
              <a:rPr lang="es-419"/>
              <a:t>catálogo</a:t>
            </a:r>
            <a:r>
              <a:rPr lang="es-419"/>
              <a:t> de la tienda. Se guardan todos los elementos los datos básicos del elemento:</a:t>
            </a:r>
            <a:r>
              <a:rPr lang="es-419"/>
              <a:t> </a:t>
            </a:r>
            <a:r>
              <a:rPr lang="es-419"/>
              <a:t>id</a:t>
            </a:r>
            <a:r>
              <a:rPr lang="es-419"/>
              <a:t>, </a:t>
            </a:r>
            <a:r>
              <a:rPr lang="es-419"/>
              <a:t>nombre</a:t>
            </a:r>
            <a:r>
              <a:rPr lang="es-419"/>
              <a:t>, </a:t>
            </a:r>
            <a:r>
              <a:rPr lang="es-419"/>
              <a:t>foto</a:t>
            </a:r>
            <a:r>
              <a:rPr lang="es-419"/>
              <a:t>,</a:t>
            </a:r>
            <a:r>
              <a:rPr lang="es-419"/>
              <a:t>precio </a:t>
            </a:r>
            <a:r>
              <a:rPr lang="es-419"/>
              <a:t>,</a:t>
            </a:r>
            <a:r>
              <a:rPr lang="es-419"/>
              <a:t>descripción ,material ,marca ,modelo ,tiendas ,tipo y url del recurso.</a:t>
            </a:r>
            <a:endParaRPr/>
          </a:p>
        </p:txBody>
      </p:sp>
      <p:pic>
        <p:nvPicPr>
          <p:cNvPr id="114" name="Google Shape;114;p17"/>
          <p:cNvPicPr preferRelativeResize="0"/>
          <p:nvPr/>
        </p:nvPicPr>
        <p:blipFill>
          <a:blip r:embed="rId3">
            <a:alphaModFix/>
          </a:blip>
          <a:stretch>
            <a:fillRect/>
          </a:stretch>
        </p:blipFill>
        <p:spPr>
          <a:xfrm>
            <a:off x="4871250" y="894300"/>
            <a:ext cx="4162800" cy="35850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Funcionalidad</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Consta de los siguientes componentes:</a:t>
            </a:r>
            <a:endParaRPr/>
          </a:p>
          <a:p>
            <a:pPr indent="-342900" lvl="0" marL="457200" rtl="0" algn="l">
              <a:spcBef>
                <a:spcPts val="1600"/>
              </a:spcBef>
              <a:spcAft>
                <a:spcPts val="0"/>
              </a:spcAft>
              <a:buSzPts val="1800"/>
              <a:buChar char="●"/>
            </a:pPr>
            <a:r>
              <a:rPr lang="es-419"/>
              <a:t>Menú Principal</a:t>
            </a:r>
            <a:endParaRPr/>
          </a:p>
          <a:p>
            <a:pPr indent="-342900" lvl="0" marL="457200" rtl="0" algn="l">
              <a:spcBef>
                <a:spcPts val="0"/>
              </a:spcBef>
              <a:spcAft>
                <a:spcPts val="0"/>
              </a:spcAft>
              <a:buSzPts val="1800"/>
              <a:buChar char="●"/>
            </a:pPr>
            <a:r>
              <a:rPr lang="es-419"/>
              <a:t>Catálogo</a:t>
            </a:r>
            <a:r>
              <a:rPr lang="es-419"/>
              <a:t> de Opciones</a:t>
            </a:r>
            <a:endParaRPr/>
          </a:p>
          <a:p>
            <a:pPr indent="-342900" lvl="0" marL="457200" rtl="0" algn="l">
              <a:spcBef>
                <a:spcPts val="0"/>
              </a:spcBef>
              <a:spcAft>
                <a:spcPts val="0"/>
              </a:spcAft>
              <a:buSzPts val="1800"/>
              <a:buChar char="●"/>
            </a:pPr>
            <a:r>
              <a:rPr lang="es-419"/>
              <a:t>Detalles de un objeto</a:t>
            </a:r>
            <a:endParaRPr/>
          </a:p>
          <a:p>
            <a:pPr indent="-342900" lvl="0" marL="457200" rtl="0" algn="l">
              <a:spcBef>
                <a:spcPts val="0"/>
              </a:spcBef>
              <a:spcAft>
                <a:spcPts val="0"/>
              </a:spcAft>
              <a:buSzPts val="1800"/>
              <a:buChar char="●"/>
            </a:pPr>
            <a:r>
              <a:rPr lang="es-419"/>
              <a:t>Cámara AR</a:t>
            </a:r>
            <a:endParaRPr/>
          </a:p>
        </p:txBody>
      </p:sp>
      <p:pic>
        <p:nvPicPr>
          <p:cNvPr id="121" name="Google Shape;121;p18"/>
          <p:cNvPicPr preferRelativeResize="0"/>
          <p:nvPr/>
        </p:nvPicPr>
        <p:blipFill rotWithShape="1">
          <a:blip r:embed="rId3">
            <a:alphaModFix/>
          </a:blip>
          <a:srcRect b="4534" l="0" r="0" t="0"/>
          <a:stretch/>
        </p:blipFill>
        <p:spPr>
          <a:xfrm>
            <a:off x="4535525" y="2317675"/>
            <a:ext cx="1189850" cy="2461051"/>
          </a:xfrm>
          <a:prstGeom prst="rect">
            <a:avLst/>
          </a:prstGeom>
          <a:noFill/>
          <a:ln>
            <a:noFill/>
          </a:ln>
        </p:spPr>
      </p:pic>
      <p:pic>
        <p:nvPicPr>
          <p:cNvPr id="122" name="Google Shape;122;p18"/>
          <p:cNvPicPr preferRelativeResize="0"/>
          <p:nvPr/>
        </p:nvPicPr>
        <p:blipFill rotWithShape="1">
          <a:blip r:embed="rId4">
            <a:alphaModFix/>
          </a:blip>
          <a:srcRect b="5669" l="0" r="0" t="0"/>
          <a:stretch/>
        </p:blipFill>
        <p:spPr>
          <a:xfrm>
            <a:off x="6998425" y="2317675"/>
            <a:ext cx="1189849" cy="2431825"/>
          </a:xfrm>
          <a:prstGeom prst="rect">
            <a:avLst/>
          </a:prstGeom>
          <a:noFill/>
          <a:ln>
            <a:noFill/>
          </a:ln>
        </p:spPr>
      </p:pic>
      <p:pic>
        <p:nvPicPr>
          <p:cNvPr id="123" name="Google Shape;123;p18"/>
          <p:cNvPicPr preferRelativeResize="0"/>
          <p:nvPr/>
        </p:nvPicPr>
        <p:blipFill rotWithShape="1">
          <a:blip r:embed="rId5">
            <a:alphaModFix/>
          </a:blip>
          <a:srcRect b="5669" l="0" r="0" t="0"/>
          <a:stretch/>
        </p:blipFill>
        <p:spPr>
          <a:xfrm>
            <a:off x="5766975" y="2317699"/>
            <a:ext cx="1189849" cy="2431825"/>
          </a:xfrm>
          <a:prstGeom prst="rect">
            <a:avLst/>
          </a:prstGeom>
          <a:noFill/>
          <a:ln>
            <a:noFill/>
          </a:ln>
        </p:spPr>
      </p:pic>
      <p:pic>
        <p:nvPicPr>
          <p:cNvPr id="124" name="Google Shape;124;p18"/>
          <p:cNvPicPr preferRelativeResize="0"/>
          <p:nvPr/>
        </p:nvPicPr>
        <p:blipFill rotWithShape="1">
          <a:blip r:embed="rId6">
            <a:alphaModFix/>
          </a:blip>
          <a:srcRect b="0" l="0" r="6120" t="6279"/>
          <a:stretch/>
        </p:blipFill>
        <p:spPr>
          <a:xfrm>
            <a:off x="4535525" y="358950"/>
            <a:ext cx="3652749" cy="182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Funcionalidad - Portal</a:t>
            </a:r>
            <a:endParaRPr/>
          </a:p>
        </p:txBody>
      </p:sp>
      <p:sp>
        <p:nvSpPr>
          <p:cNvPr id="130" name="Google Shape;130;p19"/>
          <p:cNvSpPr txBox="1"/>
          <p:nvPr>
            <p:ph idx="1" type="body"/>
          </p:nvPr>
        </p:nvSpPr>
        <p:spPr>
          <a:xfrm>
            <a:off x="311700" y="1229875"/>
            <a:ext cx="4004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Consta de los siguientes componentes:</a:t>
            </a:r>
            <a:endParaRPr/>
          </a:p>
          <a:p>
            <a:pPr indent="-342900" lvl="0" marL="457200" rtl="0" algn="l">
              <a:spcBef>
                <a:spcPts val="1600"/>
              </a:spcBef>
              <a:spcAft>
                <a:spcPts val="0"/>
              </a:spcAft>
              <a:buSzPts val="1800"/>
              <a:buChar char="●"/>
            </a:pPr>
            <a:r>
              <a:rPr lang="es-419"/>
              <a:t>Crear nuevos elementos.</a:t>
            </a:r>
            <a:endParaRPr/>
          </a:p>
          <a:p>
            <a:pPr indent="-342900" lvl="0" marL="457200" rtl="0" algn="l">
              <a:spcBef>
                <a:spcPts val="0"/>
              </a:spcBef>
              <a:spcAft>
                <a:spcPts val="0"/>
              </a:spcAft>
              <a:buSzPts val="1800"/>
              <a:buChar char="●"/>
            </a:pPr>
            <a:r>
              <a:rPr lang="es-419"/>
              <a:t>Modificar los elementos existentes.</a:t>
            </a:r>
            <a:endParaRPr/>
          </a:p>
        </p:txBody>
      </p:sp>
      <p:pic>
        <p:nvPicPr>
          <p:cNvPr id="131" name="Google Shape;131;p19"/>
          <p:cNvPicPr preferRelativeResize="0"/>
          <p:nvPr/>
        </p:nvPicPr>
        <p:blipFill>
          <a:blip r:embed="rId3">
            <a:alphaModFix/>
          </a:blip>
          <a:stretch>
            <a:fillRect/>
          </a:stretch>
        </p:blipFill>
        <p:spPr>
          <a:xfrm>
            <a:off x="4836125" y="1290599"/>
            <a:ext cx="4045600" cy="3217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Conclusiones</a:t>
            </a:r>
            <a:endParaRPr/>
          </a:p>
        </p:txBody>
      </p:sp>
      <p:sp>
        <p:nvSpPr>
          <p:cNvPr id="137" name="Google Shape;137;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Firebase es una plataforma muy útil para el uso de recursos en la nube, en nuestro caso nos sirvió de sistema de archivos, base de datos y hosting para el portal crud.</a:t>
            </a:r>
            <a:endParaRPr/>
          </a:p>
          <a:p>
            <a:pPr indent="-342900" lvl="0" marL="457200" rtl="0" algn="l">
              <a:spcBef>
                <a:spcPts val="0"/>
              </a:spcBef>
              <a:spcAft>
                <a:spcPts val="0"/>
              </a:spcAft>
              <a:buSzPts val="1800"/>
              <a:buChar char="●"/>
            </a:pPr>
            <a:r>
              <a:rPr lang="es-419"/>
              <a:t>ARCore es bastante buena pero le falta una mejor de documentación oficial, casi toda es por parte de gente que hace aplicaciones, o código en github.</a:t>
            </a:r>
            <a:endParaRPr/>
          </a:p>
          <a:p>
            <a:pPr indent="-342900" lvl="0" marL="457200" rtl="0" algn="l">
              <a:spcBef>
                <a:spcPts val="0"/>
              </a:spcBef>
              <a:spcAft>
                <a:spcPts val="0"/>
              </a:spcAft>
              <a:buSzPts val="1800"/>
              <a:buChar char="●"/>
            </a:pPr>
            <a:r>
              <a:rPr lang="es-419"/>
              <a:t>Kotlin tiene una sintaxis que es fácil de usar y mantiene cierta similitud con java por lo que comenzar de 0 no es tan difícil.</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