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6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90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ink and purple powder explosion">
            <a:extLst>
              <a:ext uri="{FF2B5EF4-FFF2-40B4-BE49-F238E27FC236}">
                <a16:creationId xmlns:a16="http://schemas.microsoft.com/office/drawing/2014/main" id="{C860BA92-F94B-4AAE-AD8A-891F054D0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1251" b="20372"/>
          <a:stretch/>
        </p:blipFill>
        <p:spPr>
          <a:xfrm>
            <a:off x="-319293" y="0"/>
            <a:ext cx="12191980" cy="68566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4380BFB-0915-4B40-A957-17BBBE2B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 @A2Z Contact!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An app for easy contact storage.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                      BY: Serah Karanja</a:t>
            </a:r>
          </a:p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Build a Contact Book With Python, PyQt, and SQLite">
            <a:extLst>
              <a:ext uri="{FF2B5EF4-FFF2-40B4-BE49-F238E27FC236}">
                <a16:creationId xmlns:a16="http://schemas.microsoft.com/office/drawing/2014/main" id="{DEBBFEFF-E4F6-4A18-AAF5-906B4CE5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06" y="257443"/>
            <a:ext cx="6328229" cy="35596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7DE554-B780-4023-8F84-CD778264AE78}"/>
              </a:ext>
            </a:extLst>
          </p:cNvPr>
          <p:cNvSpPr/>
          <p:nvPr/>
        </p:nvSpPr>
        <p:spPr>
          <a:xfrm>
            <a:off x="6255026" y="3313043"/>
            <a:ext cx="1060174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5CC850C-85C1-5D40-9BC4-246DE993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914400"/>
            <a:ext cx="7200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35"/>
    </mc:Choice>
    <mc:Fallback xmlns="">
      <p:transition spd="slow" advTm="264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D6DBBA9-26C6-4834-94B3-2C8D2051D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425" b="-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6B4971C-EAA5-47BF-8631-58DC0669B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392489-D7F7-4887-9BC1-7F3EA3132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171B73-5CE0-4C49-A57E-BD75BEB29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35081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582908-D8DA-4E53-9A9F-E07F3E13D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6B4971C-EAA5-47BF-8631-58DC0669B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392489-D7F7-4887-9BC1-7F3EA3132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171B73-5CE0-4C49-A57E-BD75BEB29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55770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01632EA-389A-4DE1-A751-5F42335D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6515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D23E7C"/>
      </a:accent1>
      <a:accent2>
        <a:srgbClr val="C02CA8"/>
      </a:accent2>
      <a:accent3>
        <a:srgbClr val="AC3ED2"/>
      </a:accent3>
      <a:accent4>
        <a:srgbClr val="6030C2"/>
      </a:accent4>
      <a:accent5>
        <a:srgbClr val="3E4BD2"/>
      </a:accent5>
      <a:accent6>
        <a:srgbClr val="2C77C0"/>
      </a:accent6>
      <a:hlink>
        <a:srgbClr val="49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1635</TotalTime>
  <Words>17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Serah Karanja</dc:creator>
  <cp:lastModifiedBy>Serah Karanja</cp:lastModifiedBy>
  <cp:revision>4</cp:revision>
  <dcterms:created xsi:type="dcterms:W3CDTF">2021-04-26T13:21:42Z</dcterms:created>
  <dcterms:modified xsi:type="dcterms:W3CDTF">2021-04-27T16:36:57Z</dcterms:modified>
</cp:coreProperties>
</file>