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8317a2f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8317a2f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8317a2f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8317a2f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8317a2f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8317a2f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8317a2f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8317a2f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8317a2f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8317a2f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8317a2f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8317a2f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8317a2f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8317a2f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b8317a2f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b8317a2f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8317a2f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8317a2f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8317a2f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8317a2f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4500" y="3740000"/>
            <a:ext cx="1034749" cy="1061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7077200" y="3663675"/>
            <a:ext cx="10500" cy="11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/>
        </p:nvSpPr>
        <p:spPr>
          <a:xfrm>
            <a:off x="7168025" y="3637725"/>
            <a:ext cx="18237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CARPENTRIES</a:t>
            </a:r>
            <a:endParaRPr b="1" sz="17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549675" y="41448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CUSTOM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28021" l="0" r="0" t="0"/>
          <a:stretch/>
        </p:blipFill>
        <p:spPr>
          <a:xfrm>
            <a:off x="0" y="-49075"/>
            <a:ext cx="9144001" cy="1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type="title"/>
          </p:nvPr>
        </p:nvSpPr>
        <p:spPr>
          <a:xfrm>
            <a:off x="311700" y="37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Comic Sans MS"/>
              <a:buNone/>
              <a:defRPr sz="120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1">
    <p:bg>
      <p:bgPr>
        <a:solidFill>
          <a:srgbClr val="07376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/>
        </p:nvSpPr>
        <p:spPr>
          <a:xfrm>
            <a:off x="125" y="4377900"/>
            <a:ext cx="9144000" cy="7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7286430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7376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125" y="4377900"/>
            <a:ext cx="9144000" cy="7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25" y="4377900"/>
            <a:ext cx="693099" cy="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549675" y="41448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286430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320305" y="4749900"/>
            <a:ext cx="182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