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69" r:id="rId4"/>
    <p:sldId id="257" r:id="rId5"/>
    <p:sldId id="265" r:id="rId6"/>
    <p:sldId id="264" r:id="rId7"/>
    <p:sldId id="261" r:id="rId8"/>
    <p:sldId id="262" r:id="rId9"/>
    <p:sldId id="263" r:id="rId10"/>
    <p:sldId id="268" r:id="rId11"/>
    <p:sldId id="267" r:id="rId12"/>
    <p:sldId id="25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EC537-FA19-44DE-AFC4-25681A45651D}" v="199" dt="2018-08-21T08:49:23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89" autoAdjust="0"/>
    <p:restoredTop sz="94660"/>
  </p:normalViewPr>
  <p:slideViewPr>
    <p:cSldViewPr snapToGrid="0">
      <p:cViewPr varScale="1">
        <p:scale>
          <a:sx n="62" d="100"/>
          <a:sy n="62" d="100"/>
        </p:scale>
        <p:origin x="208" y="2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EBC68-ABEB-499D-8C19-E48CED1B88AB}" type="datetimeFigureOut">
              <a:rPr lang="ko-KR" altLang="en-US" smtClean="0"/>
              <a:t>2020. 9. 1.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A6468-6F9D-4093-8DDC-7D62499F4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8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2773"/>
          </a:xfrm>
          <a:prstGeom prst="rect">
            <a:avLst/>
          </a:prstGeom>
        </p:spPr>
        <p:txBody>
          <a:bodyPr/>
          <a:lstStyle>
            <a:lvl1pPr marL="228600" indent="-228600" latinLnBrk="0" hangingPunct="1">
              <a:lnSpc>
                <a:spcPct val="120000"/>
              </a:lnSpc>
              <a:buFont typeface="Wingdings" panose="05000000000000000000" pitchFamily="2" charset="2"/>
              <a:buChar char="§"/>
              <a:defRPr sz="2000"/>
            </a:lvl1pPr>
            <a:lvl2pPr latinLnBrk="0" hangingPunct="1">
              <a:lnSpc>
                <a:spcPct val="120000"/>
              </a:lnSpc>
              <a:defRPr sz="1800"/>
            </a:lvl2pPr>
            <a:lvl3pPr latinLnBrk="0" hangingPunct="1">
              <a:lnSpc>
                <a:spcPct val="120000"/>
              </a:lnSpc>
              <a:defRPr sz="1600"/>
            </a:lvl3pPr>
            <a:lvl4pPr latinLnBrk="0" hangingPunct="1">
              <a:lnSpc>
                <a:spcPct val="120000"/>
              </a:lnSpc>
              <a:defRPr sz="1400"/>
            </a:lvl4pPr>
            <a:lvl5pPr latinLnBrk="0" hangingPunct="1"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A9A6B6B7-B0F4-4134-B47C-674FA49A8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49277A-5D9B-40DC-87F5-A8B7D01A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7">
            <a:extLst>
              <a:ext uri="{FF2B5EF4-FFF2-40B4-BE49-F238E27FC236}">
                <a16:creationId xmlns:a16="http://schemas.microsoft.com/office/drawing/2014/main" id="{7E8DF871-C4CE-DA43-BD35-08B88B0D5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2223203"/>
            <a:ext cx="4572000" cy="421322"/>
          </a:xfrm>
        </p:spPr>
        <p:txBody>
          <a:bodyPr/>
          <a:lstStyle/>
          <a:p>
            <a:r>
              <a:rPr lang="en-US" dirty="0"/>
              <a:t>[CSE4070]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A9CE1B7-7E8F-8D43-873B-C389501E10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056" y="5306273"/>
            <a:ext cx="1101888" cy="502056"/>
          </a:xfrm>
        </p:spPr>
        <p:txBody>
          <a:bodyPr/>
          <a:lstStyle/>
          <a:p>
            <a:r>
              <a:rPr lang="en-US" sz="1600" dirty="0"/>
              <a:t>Fall 2020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298B011A-DF46-8A44-BAD7-B8BA19BA2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9" y="3992377"/>
            <a:ext cx="2706742" cy="514954"/>
          </a:xfrm>
        </p:spPr>
        <p:txBody>
          <a:bodyPr/>
          <a:lstStyle/>
          <a:p>
            <a:r>
              <a:rPr lang="en-US" sz="1800" dirty="0"/>
              <a:t>Teaching Assistants</a:t>
            </a:r>
          </a:p>
          <a:p>
            <a:r>
              <a:rPr lang="en-US" sz="1800" dirty="0" err="1"/>
              <a:t>Hyeongu</a:t>
            </a:r>
            <a:r>
              <a:rPr lang="en-US" sz="1800" dirty="0"/>
              <a:t> Kang</a:t>
            </a:r>
          </a:p>
          <a:p>
            <a:r>
              <a:rPr lang="en-US" sz="1800" dirty="0" err="1"/>
              <a:t>Suyeon</a:t>
            </a:r>
            <a:r>
              <a:rPr lang="en-US" sz="1800" dirty="0"/>
              <a:t> Lee</a:t>
            </a: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1EDAA8DF-C2C0-814B-80BD-5500AAD75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177" y="1551727"/>
            <a:ext cx="7471646" cy="514954"/>
          </a:xfrm>
        </p:spPr>
        <p:txBody>
          <a:bodyPr/>
          <a:lstStyle/>
          <a:p>
            <a:r>
              <a:rPr lang="en-US" altLang="ko-KR" sz="3600" dirty="0"/>
              <a:t>How to Connect to CSPRO</a:t>
            </a:r>
            <a:endParaRPr lang="en-US" sz="3600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D911FC98-15F9-1F41-BB3B-7320FCE57FF6}"/>
              </a:ext>
            </a:extLst>
          </p:cNvPr>
          <p:cNvSpPr txBox="1">
            <a:spLocks/>
          </p:cNvSpPr>
          <p:nvPr/>
        </p:nvSpPr>
        <p:spPr>
          <a:xfrm>
            <a:off x="2360177" y="2801047"/>
            <a:ext cx="7607415" cy="10184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and 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11036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BC9582A-8E71-4676-A437-798DE319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macOS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08C08B8-7380-458C-BBEE-C9E265C7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You can use built-in 'Terminal' application in macOS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Launch Terminal and enter '</a:t>
            </a:r>
            <a:r>
              <a:rPr lang="en-US" altLang="ko-KR" dirty="0" err="1"/>
              <a:t>ssh</a:t>
            </a:r>
            <a:r>
              <a:rPr lang="en-US" altLang="ko-KR" dirty="0"/>
              <a:t> [Your ID]@cspro9.sogang.ac.kr' and your PW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DF9B42D-9BFA-4C73-A19A-CE336F5DC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15A7C9-C1F9-D842-897F-4326D3756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51" y="2086768"/>
            <a:ext cx="7789464" cy="46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3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BC9582A-8E71-4676-A437-798DE319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macOS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08C08B8-7380-458C-BBEE-C9E265C7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If you succeed to login, you can see the screen like below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Now you can do your work in the CSPRO server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DF9B42D-9BFA-4C73-A19A-CE336F5DC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BC0CCD-D892-F647-A533-403190D21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50" y="2086768"/>
            <a:ext cx="7789465" cy="46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1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BC9582A-8E71-4676-A437-798DE319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Terminals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08C08B8-7380-458C-BBEE-C9E265C7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You need to use terminal to connect to CSPRO9 or CSPRO10 server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There are many terminals you can use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 will introduce representative terminals for each OS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DF9B42D-9BFA-4C73-A19A-CE336F5DC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BC9582A-8E71-4676-A437-798DE319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08C08B8-7380-458C-BBEE-C9E265C7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You can use 'PuTTY' as a terminal to connect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Download it from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www.chiark.greenend.org.uk</a:t>
            </a:r>
            <a:r>
              <a:rPr lang="en-US" altLang="ko-KR" dirty="0">
                <a:hlinkClick r:id="rId2"/>
              </a:rPr>
              <a:t>/~</a:t>
            </a:r>
            <a:r>
              <a:rPr lang="en-US" altLang="ko-KR" dirty="0" err="1">
                <a:hlinkClick r:id="rId2"/>
              </a:rPr>
              <a:t>sgtatham</a:t>
            </a:r>
            <a:r>
              <a:rPr lang="en-US" altLang="ko-KR" dirty="0">
                <a:hlinkClick r:id="rId2"/>
              </a:rPr>
              <a:t>/putty/</a:t>
            </a:r>
            <a:r>
              <a:rPr lang="en-US" altLang="ko-KR" dirty="0" err="1">
                <a:hlinkClick r:id="rId2"/>
              </a:rPr>
              <a:t>latest.html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DF9B42D-9BFA-4C73-A19A-CE336F5DC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0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BC9582A-8E71-4676-A437-798DE319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08C08B8-7380-458C-BBEE-C9E265C7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If you launch PuTTY, you can see this screen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DF9B42D-9BFA-4C73-A19A-CE336F5DC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000A6-853A-E241-BF3D-3F1FCEF4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17" y="1837170"/>
            <a:ext cx="4584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8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BC9582A-8E71-4676-A437-798DE319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08C08B8-7380-458C-BBEE-C9E265C7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Enter the server address (cspro9.sogang.ac.kr) in Host Name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DF9B42D-9BFA-4C73-A19A-CE336F5DC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5D57CE-1FF3-9E4B-91F5-F538A16A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17" y="1851602"/>
            <a:ext cx="4584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8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BC9582A-8E71-4676-A437-798DE319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08C08B8-7380-458C-BBEE-C9E265C7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Enter your ID and PW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DF9B42D-9BFA-4C73-A19A-CE336F5DC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9C9BFF-CAC8-664E-B381-9C5BFEF0D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33" y="2002270"/>
            <a:ext cx="6286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0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BC9582A-8E71-4676-A437-798DE319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08C08B8-7380-458C-BBEE-C9E265C7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If you succeed to login, you can see the screen like below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Now you can do your work in the CSPRO server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DF9B42D-9BFA-4C73-A19A-CE336F5DC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32354-1410-7F4A-8444-5F004658D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33" y="2191010"/>
            <a:ext cx="6286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1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BC9582A-8E71-4676-A437-798DE319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(Ubuntu)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08C08B8-7380-458C-BBEE-C9E265C7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You can use built-in 'Terminal' application in Ubuntu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Launch Terminal and enter '</a:t>
            </a:r>
            <a:r>
              <a:rPr lang="en-US" altLang="ko-KR" dirty="0" err="1"/>
              <a:t>ssh</a:t>
            </a:r>
            <a:r>
              <a:rPr lang="en-US" altLang="ko-KR" dirty="0"/>
              <a:t> [Your ID]@cspro9.sogang.ac.kr' and your PW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DF9B42D-9BFA-4C73-A19A-CE336F5DC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C6BBC-1D8B-DF41-A36C-5582FC30A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34" y="2345618"/>
            <a:ext cx="5565932" cy="37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4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BC9582A-8E71-4676-A437-798DE319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(Ubuntu)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08C08B8-7380-458C-BBEE-C9E265C7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If you succeed to login, you can see the screen like below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Now you can do your work in the CSPRO server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DF9B42D-9BFA-4C73-A19A-CE336F5DC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F845D-53BC-A142-93F5-6EFE68CE1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34" y="2401223"/>
            <a:ext cx="5565932" cy="37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44311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269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Wingdings</vt:lpstr>
      <vt:lpstr>1. Cover</vt:lpstr>
      <vt:lpstr>2. Body</vt:lpstr>
      <vt:lpstr>3. Blank</vt:lpstr>
      <vt:lpstr>How to Connect to CSPRO</vt:lpstr>
      <vt:lpstr>Terminals</vt:lpstr>
      <vt:lpstr>Windows</vt:lpstr>
      <vt:lpstr>Windows</vt:lpstr>
      <vt:lpstr>Windows</vt:lpstr>
      <vt:lpstr>Windows</vt:lpstr>
      <vt:lpstr>Windows</vt:lpstr>
      <vt:lpstr>Linux (Ubuntu)</vt:lpstr>
      <vt:lpstr>Linux (Ubuntu)</vt:lpstr>
      <vt:lpstr>macOS</vt:lpstr>
      <vt:lpstr>macOS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강현구</cp:lastModifiedBy>
  <cp:revision>82</cp:revision>
  <dcterms:created xsi:type="dcterms:W3CDTF">2018-08-21T08:38:57Z</dcterms:created>
  <dcterms:modified xsi:type="dcterms:W3CDTF">2020-08-31T15:02:29Z</dcterms:modified>
</cp:coreProperties>
</file>