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
  </p:notesMasterIdLst>
  <p:sldIdLst>
    <p:sldId id="259" r:id="rId2"/>
    <p:sldId id="260" r:id="rId3"/>
    <p:sldId id="261" r:id="rId4"/>
    <p:sldId id="262" r:id="rId5"/>
    <p:sldId id="265" r:id="rId6"/>
    <p:sldId id="266" r:id="rId7"/>
  </p:sldIdLst>
  <p:sldSz cx="9144000" cy="6858000" type="screen4x3"/>
  <p:notesSz cx="6858000" cy="9144000"/>
  <p:embeddedFontLst>
    <p:embeddedFont>
      <p:font typeface="Calibri" panose="020F0502020204030204" pitchFamily="34" charset="0"/>
      <p:regular r:id="rId9"/>
      <p:bold r:id="rId10"/>
      <p:italic r:id="rId11"/>
      <p:boldItalic r:id="rId12"/>
    </p:embeddedFont>
    <p:embeddedFont>
      <p:font typeface="Segoe UI" panose="020B0502040204020203" pitchFamily="34" charset="0"/>
      <p:regular r:id="rId13"/>
      <p:bold r:id="rId14"/>
      <p:italic r:id="rId15"/>
      <p:boldItalic r:id="rId16"/>
    </p:embeddedFont>
    <p:embeddedFont>
      <p:font typeface="Segoe Light" panose="020B0604020202020204" charset="0"/>
      <p:regular r:id="rId17"/>
      <p:italic r:id="rId18"/>
    </p:embeddedFont>
    <p:embeddedFont>
      <p:font typeface="Verdana" panose="020B0604030504040204" pitchFamily="34" charset="0"/>
      <p:regular r:id="rId19"/>
      <p:bold r:id="rId20"/>
      <p:italic r:id="rId21"/>
      <p:boldItalic r:id="rId22"/>
    </p:embeddedFont>
    <p:embeddedFont>
      <p:font typeface="Segoe UI Light" panose="020B0502040204020203" pitchFamily="34"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87" autoAdjust="0"/>
  </p:normalViewPr>
  <p:slideViewPr>
    <p:cSldViewPr>
      <p:cViewPr varScale="1">
        <p:scale>
          <a:sx n="57" d="100"/>
          <a:sy n="57" d="100"/>
        </p:scale>
        <p:origin x="1596" y="7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58C5E-BE5B-44C9-92E5-01F98E04793F}" type="datetimeFigureOut">
              <a:rPr lang="en-US" smtClean="0"/>
              <a:pPr/>
              <a:t>5/11/2018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C14A0-9A23-463B-9A29-3271BCB73E6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SimpleMembershipProvider?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SimpleMembershipProvider allows you to use any table that contains user ID and user name parameters.</a:t>
            </a:r>
          </a:p>
          <a:p>
            <a:pPr>
              <a:lnSpc>
                <a:spcPct val="115000"/>
              </a:lnSpc>
              <a:spcAft>
                <a:spcPts val="1000"/>
              </a:spcAft>
            </a:pPr>
            <a:r>
              <a:rPr lang="en-US" sz="1000">
                <a:latin typeface="Arial"/>
                <a:ea typeface="Calibri"/>
                <a:cs typeface="Times New Roman"/>
              </a:rPr>
              <a:t>Microsoft developed SimpleMembershipProvider to replace the existing membership models. Other authentication providers have fixed database schema; however, SimpleMembershipProvider does not have a fixed database schema.</a:t>
            </a:r>
          </a:p>
        </p:txBody>
      </p:sp>
      <p:sp>
        <p:nvSpPr>
          <p:cNvPr id="4" name="Slide Number Placeholder 3"/>
          <p:cNvSpPr>
            <a:spLocks noGrp="1"/>
          </p:cNvSpPr>
          <p:nvPr>
            <p:ph type="sldNum" sz="quarter" idx="10"/>
          </p:nvPr>
        </p:nvSpPr>
        <p:spPr/>
        <p:txBody>
          <a:bodyPr/>
          <a:lstStyle/>
          <a:p>
            <a:fld id="{518C14A0-9A23-463B-9A29-3271BCB73E62}"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claims-based authentication?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Claims-based authentication provides a consistent way of authenticating users and enables you to implement single sign-on in the application environment.</a:t>
            </a:r>
          </a:p>
          <a:p>
            <a:pPr>
              <a:lnSpc>
                <a:spcPct val="115000"/>
              </a:lnSpc>
              <a:spcAft>
                <a:spcPts val="1000"/>
              </a:spcAft>
            </a:pPr>
            <a:r>
              <a:rPr lang="en-US" sz="1000">
                <a:latin typeface="Arial"/>
                <a:ea typeface="Calibri"/>
                <a:cs typeface="Times New Roman"/>
              </a:rPr>
              <a:t>You can elaborate on how claims-based authentication relies on external authentication systems to perform the authentication. </a:t>
            </a:r>
          </a:p>
        </p:txBody>
      </p:sp>
      <p:sp>
        <p:nvSpPr>
          <p:cNvPr id="4" name="Slide Number Placeholder 3"/>
          <p:cNvSpPr>
            <a:spLocks noGrp="1"/>
          </p:cNvSpPr>
          <p:nvPr>
            <p:ph type="sldNum" sz="quarter" idx="10"/>
          </p:nvPr>
        </p:nvSpPr>
        <p:spPr/>
        <p:txBody>
          <a:bodyPr/>
          <a:lstStyle/>
          <a:p>
            <a:fld id="{518C14A0-9A23-463B-9A29-3271BCB73E62}"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are the benefits of using federated authentication?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federated authentication when you need to allow trusted company users to access your application and you do not want to be responsible for authenticating them. Instead you employ a trusted third party to implement an authentication provider.</a:t>
            </a:r>
          </a:p>
          <a:p>
            <a:pPr>
              <a:lnSpc>
                <a:spcPct val="115000"/>
              </a:lnSpc>
              <a:spcAft>
                <a:spcPts val="1000"/>
              </a:spcAft>
            </a:pPr>
            <a:r>
              <a:rPr lang="en-US" sz="1000">
                <a:latin typeface="Arial"/>
                <a:ea typeface="Calibri"/>
                <a:cs typeface="Times New Roman"/>
              </a:rPr>
              <a:t>You can mention that federated authentication is an extension of claims-based authentication. The key difference is that a trusted party implements the authentication provider, instead of your own organization.</a:t>
            </a:r>
          </a:p>
        </p:txBody>
      </p:sp>
      <p:sp>
        <p:nvSpPr>
          <p:cNvPr id="4" name="Slide Number Placeholder 3"/>
          <p:cNvSpPr>
            <a:spLocks noGrp="1"/>
          </p:cNvSpPr>
          <p:nvPr>
            <p:ph type="sldNum" sz="quarter" idx="10"/>
          </p:nvPr>
        </p:nvSpPr>
        <p:spPr/>
        <p:txBody>
          <a:bodyPr/>
          <a:lstStyle/>
          <a:p>
            <a:fld id="{518C14A0-9A23-463B-9A29-3271BCB73E6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the </a:t>
            </a:r>
            <a:r>
              <a:rPr lang="en-US" sz="1000" b="1">
                <a:latin typeface="Arial"/>
                <a:ea typeface="Calibri"/>
                <a:cs typeface="Times New Roman"/>
              </a:rPr>
              <a:t>Authorize</a:t>
            </a:r>
            <a:r>
              <a:rPr lang="en-US" sz="1000">
                <a:latin typeface="Arial"/>
                <a:ea typeface="Calibri"/>
                <a:cs typeface="Times New Roman"/>
              </a:rPr>
              <a:t> attribute, instead of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need to use the </a:t>
            </a:r>
            <a:r>
              <a:rPr lang="en-US" sz="1000" b="1">
                <a:latin typeface="Arial"/>
                <a:ea typeface="Calibri"/>
                <a:cs typeface="Times New Roman"/>
              </a:rPr>
              <a:t>Authorize</a:t>
            </a:r>
            <a:r>
              <a:rPr lang="en-US" sz="1000">
                <a:latin typeface="Arial"/>
                <a:ea typeface="Calibri"/>
                <a:cs typeface="Times New Roman"/>
              </a:rPr>
              <a:t> attribute because the Web.config setting doesn’t work with actions in MVC applications.</a:t>
            </a:r>
          </a:p>
          <a:p>
            <a:pPr>
              <a:lnSpc>
                <a:spcPct val="115000"/>
              </a:lnSpc>
              <a:spcAft>
                <a:spcPts val="1000"/>
              </a:spcAft>
            </a:pPr>
            <a:r>
              <a:rPr lang="en-US" sz="1000">
                <a:latin typeface="Arial"/>
                <a:ea typeface="Calibri"/>
                <a:cs typeface="Times New Roman"/>
              </a:rPr>
              <a:t>You can elaborate on how the </a:t>
            </a:r>
            <a:r>
              <a:rPr lang="en-US" sz="1000" b="1">
                <a:latin typeface="Arial"/>
                <a:ea typeface="Calibri"/>
                <a:cs typeface="Times New Roman"/>
              </a:rPr>
              <a:t>AllowAnonymous</a:t>
            </a:r>
            <a:r>
              <a:rPr lang="en-US" sz="1000">
                <a:latin typeface="Arial"/>
                <a:ea typeface="Calibri"/>
                <a:cs typeface="Times New Roman"/>
              </a:rPr>
              <a:t> attribute allows users to have partial access to views.</a:t>
            </a:r>
          </a:p>
        </p:txBody>
      </p:sp>
      <p:sp>
        <p:nvSpPr>
          <p:cNvPr id="4" name="Slide Number Placeholder 3"/>
          <p:cNvSpPr>
            <a:spLocks noGrp="1"/>
          </p:cNvSpPr>
          <p:nvPr>
            <p:ph type="sldNum" sz="quarter" idx="10"/>
          </p:nvPr>
        </p:nvSpPr>
        <p:spPr/>
        <p:txBody>
          <a:bodyPr/>
          <a:lstStyle/>
          <a:p>
            <a:fld id="{518C14A0-9A23-463B-9A29-3271BCB73E6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difference between </a:t>
            </a:r>
            <a:r>
              <a:rPr lang="en-US" sz="1000" b="1">
                <a:latin typeface="Arial"/>
                <a:ea typeface="Calibri"/>
                <a:cs typeface="Times New Roman"/>
              </a:rPr>
              <a:t>SimpleRoleProvider</a:t>
            </a:r>
            <a:r>
              <a:rPr lang="en-US" sz="1000">
                <a:latin typeface="Arial"/>
                <a:ea typeface="Calibri"/>
                <a:cs typeface="Times New Roman"/>
              </a:rPr>
              <a:t> and </a:t>
            </a:r>
            <a:r>
              <a:rPr lang="en-US" sz="1000" b="1">
                <a:latin typeface="Arial"/>
                <a:ea typeface="Calibri"/>
                <a:cs typeface="Times New Roman"/>
              </a:rPr>
              <a:t>SqlRoleProvider</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a:t>
            </a:r>
            <a:r>
              <a:rPr lang="en-US" sz="1000" b="1">
                <a:latin typeface="Arial"/>
                <a:ea typeface="Calibri"/>
                <a:cs typeface="Times New Roman"/>
              </a:rPr>
              <a:t>SimpleRoleProvider</a:t>
            </a:r>
            <a:r>
              <a:rPr lang="en-US" sz="1000">
                <a:latin typeface="Arial"/>
                <a:ea typeface="Calibri"/>
                <a:cs typeface="Times New Roman"/>
              </a:rPr>
              <a:t> works with developer-selected tables and columns, whereas </a:t>
            </a:r>
            <a:r>
              <a:rPr lang="en-US" sz="1000" b="1">
                <a:latin typeface="Arial"/>
                <a:ea typeface="Calibri"/>
                <a:cs typeface="Times New Roman"/>
              </a:rPr>
              <a:t>SqlRoleProvider</a:t>
            </a:r>
            <a:r>
              <a:rPr lang="en-US" sz="1000">
                <a:latin typeface="Arial"/>
                <a:ea typeface="Calibri"/>
                <a:cs typeface="Times New Roman"/>
              </a:rPr>
              <a:t> works only on a fixed schema.</a:t>
            </a:r>
          </a:p>
          <a:p>
            <a:pPr>
              <a:lnSpc>
                <a:spcPct val="115000"/>
              </a:lnSpc>
              <a:spcAft>
                <a:spcPts val="1000"/>
              </a:spcAft>
            </a:pPr>
            <a:r>
              <a:rPr lang="en-US" sz="1000">
                <a:latin typeface="Arial"/>
                <a:ea typeface="Times New Roman"/>
                <a:cs typeface="Times New Roman"/>
              </a:rPr>
              <a:t>You should mention that when users create new applications, they should use </a:t>
            </a:r>
            <a:r>
              <a:rPr lang="en-US" sz="1000" b="1">
                <a:latin typeface="Arial"/>
                <a:ea typeface="Times New Roman"/>
                <a:cs typeface="Times New Roman"/>
              </a:rPr>
              <a:t>SimpleRoleProvider</a:t>
            </a:r>
            <a:r>
              <a:rPr lang="en-US" sz="1000">
                <a:latin typeface="Arial"/>
                <a:ea typeface="Times New Roman"/>
                <a:cs typeface="Times New Roman"/>
              </a:rPr>
              <a:t>. </a:t>
            </a:r>
          </a:p>
          <a:p>
            <a:pPr>
              <a:lnSpc>
                <a:spcPct val="115000"/>
              </a:lnSpc>
              <a:spcAft>
                <a:spcPts val="1000"/>
              </a:spcAft>
            </a:pPr>
            <a:r>
              <a:rPr lang="en-US" sz="1000">
                <a:latin typeface="Arial"/>
                <a:ea typeface="Times New Roman"/>
                <a:cs typeface="Times New Roman"/>
              </a:rPr>
              <a:t>You can also describe the importance of choosing compatible membership and role providers.</a:t>
            </a:r>
          </a:p>
        </p:txBody>
      </p:sp>
      <p:sp>
        <p:nvSpPr>
          <p:cNvPr id="4" name="Slide Number Placeholder 3"/>
          <p:cNvSpPr>
            <a:spLocks noGrp="1"/>
          </p:cNvSpPr>
          <p:nvPr>
            <p:ph type="sldNum" sz="quarter" idx="10"/>
          </p:nvPr>
        </p:nvSpPr>
        <p:spPr/>
        <p:txBody>
          <a:bodyPr/>
          <a:lstStyle/>
          <a:p>
            <a:fld id="{518C14A0-9A23-463B-9A29-3271BCB73E6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not use WSAT while using </a:t>
            </a:r>
            <a:r>
              <a:rPr lang="en-US" sz="1000" b="1">
                <a:latin typeface="Arial"/>
                <a:ea typeface="Calibri"/>
                <a:cs typeface="Times New Roman"/>
              </a:rPr>
              <a:t>SimpleRoleProvider</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WSAT is a web-based tool that allows you to manage roles. However, WSAT is not compatible with </a:t>
            </a:r>
            <a:r>
              <a:rPr lang="en-US" sz="1000" b="1">
                <a:latin typeface="Arial"/>
                <a:ea typeface="Calibri"/>
                <a:cs typeface="Times New Roman"/>
              </a:rPr>
              <a:t>SimpleRoleProvider</a:t>
            </a:r>
            <a:r>
              <a:rPr lang="en-US" sz="1000">
                <a:latin typeface="Arial"/>
                <a:ea typeface="Calibri"/>
                <a:cs typeface="Times New Roman"/>
              </a:rPr>
              <a:t> because </a:t>
            </a:r>
            <a:r>
              <a:rPr lang="en-US" sz="1000" b="1">
                <a:latin typeface="Arial"/>
                <a:ea typeface="Calibri"/>
                <a:cs typeface="Times New Roman"/>
              </a:rPr>
              <a:t>SimpleRoleProvider</a:t>
            </a:r>
            <a:r>
              <a:rPr lang="en-US" sz="1000">
                <a:latin typeface="Arial"/>
                <a:ea typeface="Calibri"/>
                <a:cs typeface="Times New Roman"/>
              </a:rPr>
              <a:t> does not implement roles like other role providers.</a:t>
            </a:r>
          </a:p>
          <a:p>
            <a:pPr>
              <a:lnSpc>
                <a:spcPct val="115000"/>
              </a:lnSpc>
              <a:spcAft>
                <a:spcPts val="1000"/>
              </a:spcAft>
            </a:pPr>
            <a:r>
              <a:rPr lang="en-US" sz="1000">
                <a:latin typeface="Arial"/>
                <a:ea typeface="Calibri"/>
                <a:cs typeface="Times New Roman"/>
              </a:rPr>
              <a:t>You should ensure that you add the required roles before using the </a:t>
            </a:r>
            <a:r>
              <a:rPr lang="en-US" sz="1000" b="1">
                <a:latin typeface="Arial"/>
                <a:ea typeface="Calibri"/>
                <a:cs typeface="Times New Roman"/>
              </a:rPr>
              <a:t>AddUserToRoles</a:t>
            </a:r>
            <a:r>
              <a:rPr lang="en-US" sz="1000">
                <a:latin typeface="Arial"/>
                <a:ea typeface="Calibri"/>
                <a:cs typeface="Times New Roman"/>
              </a:rPr>
              <a:t> function, for the function to work. </a:t>
            </a:r>
          </a:p>
        </p:txBody>
      </p:sp>
      <p:sp>
        <p:nvSpPr>
          <p:cNvPr id="4" name="Slide Number Placeholder 3"/>
          <p:cNvSpPr>
            <a:spLocks noGrp="1"/>
          </p:cNvSpPr>
          <p:nvPr>
            <p:ph type="sldNum" sz="quarter" idx="10"/>
          </p:nvPr>
        </p:nvSpPr>
        <p:spPr/>
        <p:txBody>
          <a:bodyPr/>
          <a:lstStyle/>
          <a:p>
            <a:fld id="{518C14A0-9A23-463B-9A29-3271BCB73E6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11: Controlling Access to ASP.NET MVC 4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Authentication Providers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Local authentication providers include:</a:t>
            </a:r>
          </a:p>
          <a:p>
            <a:r>
              <a:rPr lang="en-US" sz="2400" dirty="0" err="1"/>
              <a:t>ActiveDirectoryMembershipProvider</a:t>
            </a:r>
            <a:r>
              <a:rPr lang="en-US" sz="2400" dirty="0"/>
              <a:t>:</a:t>
            </a:r>
          </a:p>
          <a:p>
            <a:pPr lvl="2">
              <a:buFont typeface="Courier New" pitchFamily="49" charset="0"/>
              <a:buChar char="o"/>
            </a:pPr>
            <a:r>
              <a:rPr lang="en-US" dirty="0"/>
              <a:t>Enables you to use only Active Directory as the user repository of your web application</a:t>
            </a:r>
          </a:p>
          <a:p>
            <a:r>
              <a:rPr lang="en-US" sz="2400" dirty="0" err="1"/>
              <a:t>SqlMembershipProvider:</a:t>
            </a:r>
          </a:p>
          <a:p>
            <a:pPr lvl="2">
              <a:buFont typeface="Courier New" pitchFamily="49" charset="0"/>
              <a:buChar char="o"/>
            </a:pPr>
            <a:r>
              <a:rPr lang="en-US" dirty="0"/>
              <a:t>Works with a specific table schema that you can generate by using the </a:t>
            </a:r>
            <a:r>
              <a:rPr lang="en-US" b="1" dirty="0"/>
              <a:t>aspnet_regdb.exe</a:t>
            </a:r>
            <a:r>
              <a:rPr lang="en-US" dirty="0"/>
              <a:t> command</a:t>
            </a:r>
          </a:p>
          <a:p>
            <a:r>
              <a:rPr lang="en-US" sz="2400" dirty="0" err="1"/>
              <a:t>SimpleMembershipProvider</a:t>
            </a:r>
            <a:r>
              <a:rPr lang="en-US" sz="2400" dirty="0"/>
              <a:t>:</a:t>
            </a:r>
          </a:p>
          <a:p>
            <a:pPr lvl="2">
              <a:buFont typeface="Courier New" pitchFamily="49" charset="0"/>
              <a:buChar char="o"/>
            </a:pPr>
            <a:r>
              <a:rPr lang="en-US" dirty="0"/>
              <a:t>Requires only three key parameters, such as table name, user ID and user name, and allows you to implement authentication that works with any database table schema</a:t>
            </a:r>
          </a:p>
          <a:p>
            <a:r>
              <a:rPr lang="en-US" sz="2400" dirty="0" err="1"/>
              <a:t>UniversalProviders</a:t>
            </a:r>
            <a:r>
              <a:rPr lang="en-US" sz="2400" dirty="0"/>
              <a:t>:</a:t>
            </a:r>
          </a:p>
          <a:p>
            <a:pPr lvl="2">
              <a:buFont typeface="Courier New" pitchFamily="49" charset="0"/>
              <a:buChar char="o"/>
            </a:pPr>
            <a:r>
              <a:rPr lang="en-US" dirty="0"/>
              <a:t>Works with any database supported by Entity Framework, but only with the database schema designed by </a:t>
            </a:r>
            <a:r>
              <a:rPr lang="en-US" dirty="0" err="1"/>
              <a:t>Mivcrosoft</a:t>
            </a:r>
            <a:endParaRPr lang="en-US" dirty="0"/>
          </a:p>
          <a:p>
            <a:pPr>
              <a:buNone/>
            </a:pP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Claims-Based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Claims-based authentication:</a:t>
            </a:r>
          </a:p>
          <a:p>
            <a:pPr lvl="1"/>
            <a:endParaRPr lang="en-US" dirty="0"/>
          </a:p>
          <a:p>
            <a:pPr lvl="1"/>
            <a:r>
              <a:rPr lang="en-US" sz="2800" dirty="0"/>
              <a:t>Facilitates single </a:t>
            </a:r>
            <a:r>
              <a:rPr lang="en-US" sz="2800" dirty="0" err="1"/>
              <a:t>signon</a:t>
            </a:r>
            <a:endParaRPr lang="en-US" sz="2800" dirty="0"/>
          </a:p>
          <a:p>
            <a:pPr lvl="1"/>
            <a:endParaRPr lang="en-US" sz="2800" dirty="0"/>
          </a:p>
          <a:p>
            <a:pPr lvl="1"/>
            <a:r>
              <a:rPr lang="en-US" sz="2800" dirty="0"/>
              <a:t>Helps authenticate users</a:t>
            </a:r>
          </a:p>
          <a:p>
            <a:pPr lvl="1"/>
            <a:endParaRPr lang="en-US" sz="2800" dirty="0"/>
          </a:p>
          <a:p>
            <a:pPr lvl="1"/>
            <a:r>
              <a:rPr lang="en-US" sz="2800" dirty="0"/>
              <a:t>Helps store user account information</a:t>
            </a:r>
          </a:p>
          <a:p>
            <a:pPr lvl="1"/>
            <a:endParaRPr lang="en-US" sz="2800" dirty="0"/>
          </a:p>
          <a:p>
            <a:pPr lvl="1"/>
            <a:r>
              <a:rPr lang="en-US" sz="2800" dirty="0"/>
              <a:t>Integrates the application with the identity systems of other platforms or companies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Federated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Federated Authentication:</a:t>
            </a:r>
          </a:p>
          <a:p>
            <a:r>
              <a:rPr lang="en-US" dirty="0"/>
              <a:t>Uses STS to: </a:t>
            </a:r>
          </a:p>
          <a:p>
            <a:pPr lvl="2"/>
            <a:r>
              <a:rPr lang="en-US" dirty="0"/>
              <a:t>Process claims from business partners</a:t>
            </a:r>
          </a:p>
          <a:p>
            <a:pPr lvl="2"/>
            <a:r>
              <a:rPr lang="en-US" dirty="0"/>
              <a:t>Extract information from claims</a:t>
            </a:r>
          </a:p>
          <a:p>
            <a:r>
              <a:rPr lang="en-US" dirty="0"/>
              <a:t>Involves the </a:t>
            </a:r>
            <a:r>
              <a:rPr lang="en-US" dirty="0" err="1"/>
              <a:t>FederatedPassiveSignIn</a:t>
            </a:r>
            <a:r>
              <a:rPr lang="en-US" dirty="0"/>
              <a:t> Control to: </a:t>
            </a:r>
          </a:p>
          <a:p>
            <a:pPr lvl="2"/>
            <a:r>
              <a:rPr lang="en-US" dirty="0"/>
              <a:t>Exclude application-wide protection</a:t>
            </a:r>
          </a:p>
          <a:p>
            <a:pPr lvl="2"/>
            <a:r>
              <a:rPr lang="en-US" dirty="0"/>
              <a:t>Include a logon page with clickable controls</a:t>
            </a:r>
          </a:p>
          <a:p>
            <a:r>
              <a:rPr lang="en-US" dirty="0"/>
              <a:t>Involves passive redirect to: </a:t>
            </a:r>
          </a:p>
          <a:p>
            <a:pPr lvl="2"/>
            <a:r>
              <a:rPr lang="en-US" dirty="0"/>
              <a:t>Verify the identity of the unauthenticated users</a:t>
            </a:r>
          </a:p>
          <a:p>
            <a:pPr lvl="2"/>
            <a:r>
              <a:rPr lang="en-US" dirty="0"/>
              <a:t>Issue security tokens that contain the appropriate claims for users</a:t>
            </a:r>
          </a:p>
          <a:p>
            <a:pPr lvl="2">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d6be9f2a-4f0d-483c-9b25-6d2b53b12f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Restricting Access to Resources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The </a:t>
            </a:r>
            <a:r>
              <a:rPr lang="en-US" b="1" dirty="0"/>
              <a:t>Authorize</a:t>
            </a:r>
            <a:r>
              <a:rPr lang="en-US" dirty="0"/>
              <a:t> attribute: </a:t>
            </a:r>
          </a:p>
          <a:p>
            <a:r>
              <a:rPr lang="en-US" dirty="0"/>
              <a:t>Restricts user access to information</a:t>
            </a:r>
          </a:p>
          <a:p>
            <a:r>
              <a:rPr lang="en-US" dirty="0"/>
              <a:t>Mandates that users should be authorized to access information</a:t>
            </a:r>
          </a:p>
          <a:p>
            <a:endParaRPr lang="en-US" dirty="0"/>
          </a:p>
          <a:p>
            <a:pPr>
              <a:buNone/>
            </a:pPr>
            <a:r>
              <a:rPr lang="en-US" dirty="0"/>
              <a:t>The </a:t>
            </a:r>
            <a:r>
              <a:rPr lang="en-US" b="1" dirty="0" err="1"/>
              <a:t>AllowAnonymous</a:t>
            </a:r>
            <a:r>
              <a:rPr lang="en-US" b="1" dirty="0"/>
              <a:t> </a:t>
            </a:r>
            <a:r>
              <a:rPr lang="en-US" dirty="0"/>
              <a:t>attribute: </a:t>
            </a:r>
          </a:p>
          <a:p>
            <a:r>
              <a:rPr lang="en-US" dirty="0"/>
              <a:t>Allows users to access specific portions of information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 Providers in ASP.NET 4.5</a:t>
            </a:r>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Local role providers include: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ActiveDirectoryRoleProvider</a:t>
            </a:r>
            <a:r>
              <a:rPr kumimoji="0" lang="en-US" sz="20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t>
            </a:r>
          </a:p>
          <a:p>
            <a:pPr marL="1254125" marR="0" lvl="3" indent="-165100" algn="l" defTabSz="914400" rtl="0" eaLnBrk="1" fontAlgn="base" latinLnBrk="0" hangingPunct="1">
              <a:lnSpc>
                <a:spcPct val="100000"/>
              </a:lnSpc>
              <a:spcBef>
                <a:spcPts val="600"/>
              </a:spcBef>
              <a:spcAft>
                <a:spcPct val="0"/>
              </a:spcAft>
              <a:buClr>
                <a:srgbClr val="0070C0"/>
              </a:buClr>
              <a:buSzPct val="90000"/>
              <a:buFont typeface="Courier New" pitchFamily="49" charset="0"/>
              <a:buChar char="o"/>
              <a:tabLst/>
              <a:defRPr/>
            </a:pP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Enables you to use only Active Directory as the management model for roles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SqlRoleProvider</a:t>
            </a:r>
            <a:r>
              <a:rPr kumimoji="0" lang="en-US" sz="20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t>
            </a:r>
          </a:p>
          <a:p>
            <a:pPr marL="1254125" marR="0" lvl="3" indent="-165100" algn="l" defTabSz="914400" rtl="0" eaLnBrk="1" fontAlgn="base" latinLnBrk="0" hangingPunct="1">
              <a:lnSpc>
                <a:spcPct val="100000"/>
              </a:lnSpc>
              <a:spcBef>
                <a:spcPts val="600"/>
              </a:spcBef>
              <a:spcAft>
                <a:spcPct val="0"/>
              </a:spcAft>
              <a:buClr>
                <a:srgbClr val="0070C0"/>
              </a:buClr>
              <a:buSzPct val="90000"/>
              <a:buFont typeface="Courier New" pitchFamily="49" charset="0"/>
              <a:buChar char="o"/>
              <a:tabLst/>
              <a:defRPr/>
            </a:pP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Works with a specific table schema that you can generate by using the </a:t>
            </a:r>
            <a:r>
              <a:rPr kumimoji="0" lang="en-US" sz="1800" b="1"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aspnet_regdb.exe</a:t>
            </a: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 command</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WindowsRokenRoleprovider</a:t>
            </a:r>
            <a:r>
              <a:rPr kumimoji="0" lang="en-US" sz="20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t>
            </a:r>
          </a:p>
          <a:p>
            <a:pPr marL="1254125" marR="0" lvl="3" indent="-165100" algn="l" defTabSz="914400" rtl="0" eaLnBrk="1" fontAlgn="base" latinLnBrk="0" hangingPunct="1">
              <a:lnSpc>
                <a:spcPct val="100000"/>
              </a:lnSpc>
              <a:spcBef>
                <a:spcPts val="600"/>
              </a:spcBef>
              <a:spcAft>
                <a:spcPct val="0"/>
              </a:spcAft>
              <a:buClr>
                <a:srgbClr val="0070C0"/>
              </a:buClr>
              <a:buSzPct val="90000"/>
              <a:buFont typeface="Courier New" pitchFamily="49" charset="0"/>
              <a:buChar char="o"/>
              <a:tabLst/>
              <a:defRPr/>
            </a:pP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Uses the Windows authentication token to determine the role of users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SimpleRoleProvider</a:t>
            </a:r>
            <a:r>
              <a:rPr kumimoji="0" lang="en-US" sz="20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t>
            </a:r>
          </a:p>
          <a:p>
            <a:pPr marL="1254125" marR="0" lvl="3" indent="-165100" algn="l" defTabSz="914400" rtl="0" eaLnBrk="1" fontAlgn="base" latinLnBrk="0" hangingPunct="1">
              <a:lnSpc>
                <a:spcPct val="100000"/>
              </a:lnSpc>
              <a:spcBef>
                <a:spcPts val="600"/>
              </a:spcBef>
              <a:spcAft>
                <a:spcPct val="0"/>
              </a:spcAft>
              <a:buClr>
                <a:srgbClr val="0070C0"/>
              </a:buClr>
              <a:buSzPct val="90000"/>
              <a:buFont typeface="Courier New" pitchFamily="49" charset="0"/>
              <a:buChar char="o"/>
              <a:tabLst/>
              <a:defRPr/>
            </a:pP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Works with the various SQL databases to implement authorization based on tables defined by developers</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000" b="0"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UniversalProviders</a:t>
            </a:r>
            <a:r>
              <a:rPr kumimoji="0" lang="en-US" sz="20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t>
            </a:r>
          </a:p>
          <a:p>
            <a:pPr marL="1254125" marR="0" lvl="3" indent="-165100" algn="l" defTabSz="914400" rtl="0" eaLnBrk="1" fontAlgn="base" latinLnBrk="0" hangingPunct="1">
              <a:lnSpc>
                <a:spcPct val="100000"/>
              </a:lnSpc>
              <a:spcBef>
                <a:spcPts val="600"/>
              </a:spcBef>
              <a:spcAft>
                <a:spcPct val="0"/>
              </a:spcAft>
              <a:buClr>
                <a:srgbClr val="0070C0"/>
              </a:buClr>
              <a:buSzPct val="90000"/>
              <a:buFont typeface="Courier New" pitchFamily="49" charset="0"/>
              <a:buChar char="o"/>
              <a:tabLst/>
              <a:defRPr/>
            </a:pPr>
            <a:r>
              <a:rPr kumimoji="0" lang="en-US" sz="1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Works with any database supported by Entity Framework, but only with the database schema designed by Microsoft</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User Accounts to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To add users to roles:</a:t>
            </a:r>
          </a:p>
          <a:p>
            <a:endParaRPr lang="en-US" dirty="0"/>
          </a:p>
          <a:p>
            <a:r>
              <a:rPr lang="en-US" dirty="0"/>
              <a:t>Implement the custom management tool in your application</a:t>
            </a:r>
          </a:p>
          <a:p>
            <a:endParaRPr lang="en-US" dirty="0"/>
          </a:p>
          <a:p>
            <a:r>
              <a:rPr lang="en-US" dirty="0"/>
              <a:t>Use the </a:t>
            </a:r>
            <a:r>
              <a:rPr lang="en-US" b="1" dirty="0"/>
              <a:t>Authorize</a:t>
            </a:r>
            <a:r>
              <a:rPr lang="en-US" dirty="0"/>
              <a:t> attribute</a:t>
            </a:r>
          </a:p>
          <a:p>
            <a:endParaRPr lang="en-US" dirty="0"/>
          </a:p>
          <a:p>
            <a:r>
              <a:rPr lang="en-US" dirty="0"/>
              <a:t>Ensure that the required role exists before using the </a:t>
            </a:r>
            <a:r>
              <a:rPr lang="en-US" b="1" dirty="0"/>
              <a:t>Authorize</a:t>
            </a:r>
            <a:r>
              <a:rPr lang="en-US" dirty="0"/>
              <a:t> attribute</a:t>
            </a:r>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811</Words>
  <Application>Microsoft Office PowerPoint</Application>
  <PresentationFormat>Presentación en pantalla (4:3)</PresentationFormat>
  <Paragraphs>95</Paragraphs>
  <Slides>6</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vt:i4>
      </vt:variant>
    </vt:vector>
  </HeadingPairs>
  <TitlesOfParts>
    <vt:vector size="16" baseType="lpstr">
      <vt:lpstr>Calibri</vt:lpstr>
      <vt:lpstr>Segoe UI</vt:lpstr>
      <vt:lpstr>Segoe Light</vt:lpstr>
      <vt:lpstr>Courier New</vt:lpstr>
      <vt:lpstr>Verdana</vt:lpstr>
      <vt:lpstr>Arial</vt:lpstr>
      <vt:lpstr>Wingdings</vt:lpstr>
      <vt:lpstr>Segoe UI Light</vt:lpstr>
      <vt:lpstr>Times New Roman</vt:lpstr>
      <vt:lpstr>Presentation1</vt:lpstr>
      <vt:lpstr>Local Authentication Providers</vt:lpstr>
      <vt:lpstr>Claims-Based Authentication</vt:lpstr>
      <vt:lpstr>Federated Authentication</vt:lpstr>
      <vt:lpstr>Restricting Access to Resources</vt:lpstr>
      <vt:lpstr>Role Providers in ASP.NET 4.5</vt:lpstr>
      <vt:lpstr>Adding User Accounts to Roles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karthi</dc:creator>
  <cp:lastModifiedBy>Sergio Vargas MCPD</cp:lastModifiedBy>
  <cp:revision>4</cp:revision>
  <dcterms:created xsi:type="dcterms:W3CDTF">2013-03-06T14:56:47Z</dcterms:created>
  <dcterms:modified xsi:type="dcterms:W3CDTF">2018-05-11T11:08:56Z</dcterms:modified>
</cp:coreProperties>
</file>