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Bebas Neue"/>
      <p:regular r:id="rId17"/>
    </p:embeddedFont>
    <p:embeddedFont>
      <p:font typeface="Bai Jamjuree"/>
      <p:regular r:id="rId18"/>
      <p:bold r:id="rId19"/>
      <p:italic r:id="rId20"/>
      <p:boldItalic r:id="rId21"/>
    </p:embeddedFont>
    <p:embeddedFont>
      <p:font typeface="Bai Jamjuree Medium"/>
      <p:regular r:id="rId22"/>
      <p:bold r:id="rId23"/>
      <p:italic r:id="rId24"/>
      <p:boldItalic r:id="rId25"/>
    </p:embeddedFont>
    <p:embeddedFont>
      <p:font typeface="Barlow"/>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928CB45-319D-4AD2-B4AB-E5D32D57FF5E}">
  <a:tblStyle styleId="{2928CB45-319D-4AD2-B4AB-E5D32D57FF5E}"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font" Target="fonts/BaiJamjuree-italic.fntdata"/><Relationship Id="rId22" Type="http://schemas.openxmlformats.org/officeDocument/2006/relationships/font" Target="fonts/BaiJamjureeMedium-regular.fntdata"/><Relationship Id="rId21" Type="http://schemas.openxmlformats.org/officeDocument/2006/relationships/font" Target="fonts/BaiJamjuree-boldItalic.fntdata"/><Relationship Id="rId24" Type="http://schemas.openxmlformats.org/officeDocument/2006/relationships/font" Target="fonts/BaiJamjureeMedium-italic.fntdata"/><Relationship Id="rId23" Type="http://schemas.openxmlformats.org/officeDocument/2006/relationships/font" Target="fonts/BaiJamjureeMedium-bold.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Barlow-regular.fntdata"/><Relationship Id="rId25" Type="http://schemas.openxmlformats.org/officeDocument/2006/relationships/font" Target="fonts/BaiJamjureeMedium-boldItalic.fntdata"/><Relationship Id="rId28" Type="http://schemas.openxmlformats.org/officeDocument/2006/relationships/font" Target="fonts/Barlow-italic.fntdata"/><Relationship Id="rId27" Type="http://schemas.openxmlformats.org/officeDocument/2006/relationships/font" Target="fonts/Barlow-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Barlow-boldItalic.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BebasNeue-regular.fntdata"/><Relationship Id="rId16" Type="http://schemas.openxmlformats.org/officeDocument/2006/relationships/slide" Target="slides/slide11.xml"/><Relationship Id="rId19" Type="http://schemas.openxmlformats.org/officeDocument/2006/relationships/font" Target="fonts/BaiJamjuree-bold.fntdata"/><Relationship Id="rId18" Type="http://schemas.openxmlformats.org/officeDocument/2006/relationships/font" Target="fonts/BaiJamjuree-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dd0c7d16c6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dd0c7d16c6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2cb73e64075_0_3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1" name="Google Shape;381;g2cb73e64075_0_3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gdb0f9523dd_0_2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8" name="Google Shape;388;gdb0f9523dd_0_2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db0f9523dd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db0f9523dd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2cb73e64075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2cb73e64075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2cb73e64075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2cb73e64075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2cb73e64075_0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2cb73e64075_0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2cb73e64075_0_1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2cb73e64075_0_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2cb73e64075_0_2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2cb73e64075_0_2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2cb73e64075_0_2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2cb73e64075_0_2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2cb73e64075_0_2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4" name="Google Shape;374;g2cb73e64075_0_2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11.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7.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7.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 Id="rId3" Type="http://schemas.openxmlformats.org/officeDocument/2006/relationships/image" Target="../media/image21.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3.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 Id="rId3" Type="http://schemas.openxmlformats.org/officeDocument/2006/relationships/image" Target="../media/image21.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2.png"/><Relationship Id="rId3" Type="http://schemas.openxmlformats.org/officeDocument/2006/relationships/image" Target="../media/image2.png"/><Relationship Id="rId4" Type="http://schemas.openxmlformats.org/officeDocument/2006/relationships/image" Target="../media/image18.png"/><Relationship Id="rId5" Type="http://schemas.openxmlformats.org/officeDocument/2006/relationships/image" Target="../media/image21.png"/><Relationship Id="rId6" Type="http://schemas.openxmlformats.org/officeDocument/2006/relationships/hyperlink" Target="http://bit.ly/2Tynxth" TargetMode="External"/><Relationship Id="rId7" Type="http://schemas.openxmlformats.org/officeDocument/2006/relationships/hyperlink" Target="http://bit.ly/2TyoMsr" TargetMode="External"/><Relationship Id="rId8" Type="http://schemas.openxmlformats.org/officeDocument/2006/relationships/hyperlink" Target="http://bit.ly/2TtBDfr" TargetMode="Externa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12.png"/><Relationship Id="rId4" Type="http://schemas.openxmlformats.org/officeDocument/2006/relationships/image" Target="../media/image8.png"/><Relationship Id="rId5" Type="http://schemas.openxmlformats.org/officeDocument/2006/relationships/image" Target="../media/image11.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 Id="rId4" Type="http://schemas.openxmlformats.org/officeDocument/2006/relationships/image" Target="../media/image19.png"/><Relationship Id="rId5" Type="http://schemas.openxmlformats.org/officeDocument/2006/relationships/image" Target="../media/image2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8.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9.png"/><Relationship Id="rId3" Type="http://schemas.openxmlformats.org/officeDocument/2006/relationships/image" Target="../media/image1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12.png"/><Relationship Id="rId4" Type="http://schemas.openxmlformats.org/officeDocument/2006/relationships/image" Target="../media/image8.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6.png"/><Relationship Id="rId4" Type="http://schemas.openxmlformats.org/officeDocument/2006/relationships/image" Target="../media/image8.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1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gradFill>
          <a:gsLst>
            <a:gs pos="0">
              <a:schemeClr val="lt1"/>
            </a:gs>
            <a:gs pos="100000">
              <a:srgbClr val="0C0A26"/>
            </a:gs>
          </a:gsLst>
          <a:lin ang="5400700" scaled="0"/>
        </a:gradFill>
      </p:bgPr>
    </p:bg>
    <p:spTree>
      <p:nvGrpSpPr>
        <p:cNvPr id="8" name="Shape 8"/>
        <p:cNvGrpSpPr/>
        <p:nvPr/>
      </p:nvGrpSpPr>
      <p:grpSpPr>
        <a:xfrm>
          <a:off x="0" y="0"/>
          <a:ext cx="0" cy="0"/>
          <a:chOff x="0" y="0"/>
          <a:chExt cx="0" cy="0"/>
        </a:xfrm>
      </p:grpSpPr>
      <p:grpSp>
        <p:nvGrpSpPr>
          <p:cNvPr id="9" name="Google Shape;9;p2"/>
          <p:cNvGrpSpPr/>
          <p:nvPr/>
        </p:nvGrpSpPr>
        <p:grpSpPr>
          <a:xfrm>
            <a:off x="-886358" y="-1737775"/>
            <a:ext cx="10481939" cy="7966359"/>
            <a:chOff x="-886358" y="-1737775"/>
            <a:chExt cx="10481939" cy="7966359"/>
          </a:xfrm>
        </p:grpSpPr>
        <p:pic>
          <p:nvPicPr>
            <p:cNvPr id="10" name="Google Shape;10;p2"/>
            <p:cNvPicPr preferRelativeResize="0"/>
            <p:nvPr/>
          </p:nvPicPr>
          <p:blipFill>
            <a:blip r:embed="rId2">
              <a:alphaModFix amt="52000"/>
            </a:blip>
            <a:stretch>
              <a:fillRect/>
            </a:stretch>
          </p:blipFill>
          <p:spPr>
            <a:xfrm rot="3392542">
              <a:off x="-458201" y="3579776"/>
              <a:ext cx="2220651" cy="2220651"/>
            </a:xfrm>
            <a:prstGeom prst="rect">
              <a:avLst/>
            </a:prstGeom>
            <a:noFill/>
            <a:ln>
              <a:noFill/>
            </a:ln>
          </p:spPr>
        </p:pic>
        <p:pic>
          <p:nvPicPr>
            <p:cNvPr id="11" name="Google Shape;11;p2"/>
            <p:cNvPicPr preferRelativeResize="0"/>
            <p:nvPr/>
          </p:nvPicPr>
          <p:blipFill>
            <a:blip r:embed="rId3">
              <a:alphaModFix amt="52000"/>
            </a:blip>
            <a:stretch>
              <a:fillRect/>
            </a:stretch>
          </p:blipFill>
          <p:spPr>
            <a:xfrm>
              <a:off x="6683356" y="2888200"/>
              <a:ext cx="2912225" cy="2912225"/>
            </a:xfrm>
            <a:prstGeom prst="rect">
              <a:avLst/>
            </a:prstGeom>
            <a:noFill/>
            <a:ln>
              <a:noFill/>
            </a:ln>
          </p:spPr>
        </p:pic>
        <p:pic>
          <p:nvPicPr>
            <p:cNvPr id="12" name="Google Shape;12;p2"/>
            <p:cNvPicPr preferRelativeResize="0"/>
            <p:nvPr/>
          </p:nvPicPr>
          <p:blipFill>
            <a:blip r:embed="rId4">
              <a:alphaModFix amt="52000"/>
            </a:blip>
            <a:stretch>
              <a:fillRect/>
            </a:stretch>
          </p:blipFill>
          <p:spPr>
            <a:xfrm>
              <a:off x="4050301" y="-1737775"/>
              <a:ext cx="3015475" cy="3015450"/>
            </a:xfrm>
            <a:prstGeom prst="rect">
              <a:avLst/>
            </a:prstGeom>
            <a:noFill/>
            <a:ln>
              <a:noFill/>
            </a:ln>
          </p:spPr>
        </p:pic>
      </p:grpSp>
      <p:grpSp>
        <p:nvGrpSpPr>
          <p:cNvPr id="13" name="Google Shape;13;p2"/>
          <p:cNvGrpSpPr/>
          <p:nvPr/>
        </p:nvGrpSpPr>
        <p:grpSpPr>
          <a:xfrm>
            <a:off x="-779962" y="-1675975"/>
            <a:ext cx="10767175" cy="7505717"/>
            <a:chOff x="-779962" y="-1675975"/>
            <a:chExt cx="10767175" cy="7505717"/>
          </a:xfrm>
        </p:grpSpPr>
        <p:grpSp>
          <p:nvGrpSpPr>
            <p:cNvPr id="14" name="Google Shape;14;p2"/>
            <p:cNvGrpSpPr/>
            <p:nvPr/>
          </p:nvGrpSpPr>
          <p:grpSpPr>
            <a:xfrm>
              <a:off x="5634850" y="-1675975"/>
              <a:ext cx="2626500" cy="2626500"/>
              <a:chOff x="5634850" y="-1675975"/>
              <a:chExt cx="2626500" cy="2626500"/>
            </a:xfrm>
          </p:grpSpPr>
          <p:sp>
            <p:nvSpPr>
              <p:cNvPr id="15" name="Google Shape;15;p2"/>
              <p:cNvSpPr/>
              <p:nvPr/>
            </p:nvSpPr>
            <p:spPr>
              <a:xfrm rot="10800000">
                <a:off x="5634850" y="-1675975"/>
                <a:ext cx="2626500" cy="2626500"/>
              </a:xfrm>
              <a:prstGeom prst="blockArc">
                <a:avLst>
                  <a:gd fmla="val 10804215" name="adj1"/>
                  <a:gd fmla="val 21554732" name="adj2"/>
                  <a:gd fmla="val 556" name="adj3"/>
                </a:avLst>
              </a:prstGeom>
              <a:gradFill>
                <a:gsLst>
                  <a:gs pos="0">
                    <a:schemeClr val="dk2"/>
                  </a:gs>
                  <a:gs pos="100000">
                    <a:schemeClr val="lt1"/>
                  </a:gs>
                </a:gsLst>
                <a:lin ang="8100019"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Barlow"/>
                  <a:ea typeface="Barlow"/>
                  <a:cs typeface="Barlow"/>
                  <a:sym typeface="Barlow"/>
                </a:endParaRPr>
              </a:p>
            </p:txBody>
          </p:sp>
          <p:sp>
            <p:nvSpPr>
              <p:cNvPr id="16" name="Google Shape;16;p2"/>
              <p:cNvSpPr/>
              <p:nvPr/>
            </p:nvSpPr>
            <p:spPr>
              <a:xfrm rot="10800000">
                <a:off x="6099575" y="-1113000"/>
                <a:ext cx="1637400" cy="1637400"/>
              </a:xfrm>
              <a:prstGeom prst="blockArc">
                <a:avLst>
                  <a:gd fmla="val 10804215" name="adj1"/>
                  <a:gd fmla="val 21598293" name="adj2"/>
                  <a:gd fmla="val 802" name="adj3"/>
                </a:avLst>
              </a:prstGeom>
              <a:gradFill>
                <a:gsLst>
                  <a:gs pos="0">
                    <a:schemeClr val="dk2"/>
                  </a:gs>
                  <a:gs pos="100000">
                    <a:schemeClr val="lt1"/>
                  </a:gs>
                </a:gsLst>
                <a:lin ang="8100019"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Barlow"/>
                  <a:ea typeface="Barlow"/>
                  <a:cs typeface="Barlow"/>
                  <a:sym typeface="Barlow"/>
                </a:endParaRPr>
              </a:p>
            </p:txBody>
          </p:sp>
        </p:grpSp>
        <p:grpSp>
          <p:nvGrpSpPr>
            <p:cNvPr id="17" name="Google Shape;17;p2"/>
            <p:cNvGrpSpPr/>
            <p:nvPr/>
          </p:nvGrpSpPr>
          <p:grpSpPr>
            <a:xfrm>
              <a:off x="979322" y="-266450"/>
              <a:ext cx="2431315" cy="1419300"/>
              <a:chOff x="979322" y="-266450"/>
              <a:chExt cx="2431315" cy="1419300"/>
            </a:xfrm>
          </p:grpSpPr>
          <p:sp>
            <p:nvSpPr>
              <p:cNvPr id="18" name="Google Shape;18;p2"/>
              <p:cNvSpPr/>
              <p:nvPr/>
            </p:nvSpPr>
            <p:spPr>
              <a:xfrm>
                <a:off x="1991338" y="-266450"/>
                <a:ext cx="1419300" cy="1419300"/>
              </a:xfrm>
              <a:prstGeom prst="blockArc">
                <a:avLst>
                  <a:gd fmla="val 10799043" name="adj1"/>
                  <a:gd fmla="val 46447" name="adj2"/>
                  <a:gd fmla="val 718" name="adj3"/>
                </a:avLst>
              </a:pr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Barlow"/>
                  <a:ea typeface="Barlow"/>
                  <a:cs typeface="Barlow"/>
                  <a:sym typeface="Barlow"/>
                </a:endParaRPr>
              </a:p>
            </p:txBody>
          </p:sp>
          <p:sp>
            <p:nvSpPr>
              <p:cNvPr id="19" name="Google Shape;19;p2"/>
              <p:cNvSpPr/>
              <p:nvPr/>
            </p:nvSpPr>
            <p:spPr>
              <a:xfrm rot="10800000">
                <a:off x="979322" y="-2300"/>
                <a:ext cx="400800" cy="400800"/>
              </a:xfrm>
              <a:prstGeom prst="blockArc">
                <a:avLst>
                  <a:gd fmla="val 10800000" name="adj1"/>
                  <a:gd fmla="val 92878" name="adj2"/>
                  <a:gd fmla="val 3127" name="adj3"/>
                </a:avLst>
              </a:pr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Barlow"/>
                  <a:ea typeface="Barlow"/>
                  <a:cs typeface="Barlow"/>
                  <a:sym typeface="Barlow"/>
                </a:endParaRPr>
              </a:p>
            </p:txBody>
          </p:sp>
        </p:grpSp>
        <p:grpSp>
          <p:nvGrpSpPr>
            <p:cNvPr id="20" name="Google Shape;20;p2"/>
            <p:cNvGrpSpPr/>
            <p:nvPr/>
          </p:nvGrpSpPr>
          <p:grpSpPr>
            <a:xfrm>
              <a:off x="-779962" y="273225"/>
              <a:ext cx="1419300" cy="1419300"/>
              <a:chOff x="-779962" y="273225"/>
              <a:chExt cx="1419300" cy="1419300"/>
            </a:xfrm>
          </p:grpSpPr>
          <p:sp>
            <p:nvSpPr>
              <p:cNvPr id="21" name="Google Shape;21;p2"/>
              <p:cNvSpPr/>
              <p:nvPr/>
            </p:nvSpPr>
            <p:spPr>
              <a:xfrm rot="5400000">
                <a:off x="-779962" y="273225"/>
                <a:ext cx="1419300" cy="1419300"/>
              </a:xfrm>
              <a:prstGeom prst="blockArc">
                <a:avLst>
                  <a:gd fmla="val 10800000" name="adj1"/>
                  <a:gd fmla="val 82676" name="adj2"/>
                  <a:gd fmla="val 960" name="adj3"/>
                </a:avLst>
              </a:pr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Barlow"/>
                  <a:ea typeface="Barlow"/>
                  <a:cs typeface="Barlow"/>
                  <a:sym typeface="Barlow"/>
                </a:endParaRPr>
              </a:p>
            </p:txBody>
          </p:sp>
          <p:sp>
            <p:nvSpPr>
              <p:cNvPr id="22" name="Google Shape;22;p2"/>
              <p:cNvSpPr/>
              <p:nvPr/>
            </p:nvSpPr>
            <p:spPr>
              <a:xfrm rot="5400000">
                <a:off x="-572200" y="480996"/>
                <a:ext cx="1003800" cy="1003800"/>
              </a:xfrm>
              <a:prstGeom prst="blockArc">
                <a:avLst>
                  <a:gd fmla="val 13308882" name="adj1"/>
                  <a:gd fmla="val 2278" name="adj2"/>
                  <a:gd fmla="val 1133" name="adj3"/>
                </a:avLst>
              </a:pr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Barlow"/>
                  <a:ea typeface="Barlow"/>
                  <a:cs typeface="Barlow"/>
                  <a:sym typeface="Barlow"/>
                </a:endParaRPr>
              </a:p>
            </p:txBody>
          </p:sp>
        </p:grpSp>
        <p:grpSp>
          <p:nvGrpSpPr>
            <p:cNvPr id="23" name="Google Shape;23;p2"/>
            <p:cNvGrpSpPr/>
            <p:nvPr/>
          </p:nvGrpSpPr>
          <p:grpSpPr>
            <a:xfrm>
              <a:off x="255938" y="3844942"/>
              <a:ext cx="1984800" cy="1984800"/>
              <a:chOff x="255938" y="3844942"/>
              <a:chExt cx="1984800" cy="1984800"/>
            </a:xfrm>
          </p:grpSpPr>
          <p:sp>
            <p:nvSpPr>
              <p:cNvPr id="24" name="Google Shape;24;p2"/>
              <p:cNvSpPr/>
              <p:nvPr/>
            </p:nvSpPr>
            <p:spPr>
              <a:xfrm>
                <a:off x="256098" y="3845200"/>
                <a:ext cx="1984500" cy="1984500"/>
              </a:xfrm>
              <a:prstGeom prst="blockArc">
                <a:avLst>
                  <a:gd fmla="val 4035715" name="adj1"/>
                  <a:gd fmla="val 46447" name="adj2"/>
                  <a:gd fmla="val 718" name="adj3"/>
                </a:avLst>
              </a:pr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Barlow"/>
                  <a:ea typeface="Barlow"/>
                  <a:cs typeface="Barlow"/>
                  <a:sym typeface="Barlow"/>
                </a:endParaRPr>
              </a:p>
            </p:txBody>
          </p:sp>
          <p:sp>
            <p:nvSpPr>
              <p:cNvPr id="25" name="Google Shape;25;p2"/>
              <p:cNvSpPr/>
              <p:nvPr/>
            </p:nvSpPr>
            <p:spPr>
              <a:xfrm rot="-6948897">
                <a:off x="505340" y="4094345"/>
                <a:ext cx="1485995" cy="1485995"/>
              </a:xfrm>
              <a:prstGeom prst="blockArc">
                <a:avLst>
                  <a:gd fmla="val 4035715" name="adj1"/>
                  <a:gd fmla="val 46447" name="adj2"/>
                  <a:gd fmla="val 718" name="adj3"/>
                </a:avLst>
              </a:pr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Barlow"/>
                  <a:ea typeface="Barlow"/>
                  <a:cs typeface="Barlow"/>
                  <a:sym typeface="Barlow"/>
                </a:endParaRPr>
              </a:p>
            </p:txBody>
          </p:sp>
          <p:sp>
            <p:nvSpPr>
              <p:cNvPr id="26" name="Google Shape;26;p2"/>
              <p:cNvSpPr/>
              <p:nvPr/>
            </p:nvSpPr>
            <p:spPr>
              <a:xfrm rot="869714">
                <a:off x="753196" y="4342483"/>
                <a:ext cx="990014" cy="990014"/>
              </a:xfrm>
              <a:prstGeom prst="blockArc">
                <a:avLst>
                  <a:gd fmla="val 4035715" name="adj1"/>
                  <a:gd fmla="val 74789" name="adj2"/>
                  <a:gd fmla="val 1214" name="adj3"/>
                </a:avLst>
              </a:pr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Barlow"/>
                  <a:ea typeface="Barlow"/>
                  <a:cs typeface="Barlow"/>
                  <a:sym typeface="Barlow"/>
                </a:endParaRPr>
              </a:p>
            </p:txBody>
          </p:sp>
        </p:grpSp>
        <p:grpSp>
          <p:nvGrpSpPr>
            <p:cNvPr id="27" name="Google Shape;27;p2"/>
            <p:cNvGrpSpPr/>
            <p:nvPr/>
          </p:nvGrpSpPr>
          <p:grpSpPr>
            <a:xfrm>
              <a:off x="8228648" y="3280525"/>
              <a:ext cx="1758564" cy="1622073"/>
              <a:chOff x="8228648" y="3280525"/>
              <a:chExt cx="1758564" cy="1622073"/>
            </a:xfrm>
          </p:grpSpPr>
          <p:sp>
            <p:nvSpPr>
              <p:cNvPr id="28" name="Google Shape;28;p2"/>
              <p:cNvSpPr/>
              <p:nvPr/>
            </p:nvSpPr>
            <p:spPr>
              <a:xfrm rot="-5400000">
                <a:off x="8567913" y="3280525"/>
                <a:ext cx="1419300" cy="1419300"/>
              </a:xfrm>
              <a:prstGeom prst="blockArc">
                <a:avLst>
                  <a:gd fmla="val 10800000" name="adj1"/>
                  <a:gd fmla="val 46999" name="adj2"/>
                  <a:gd fmla="val 1103" name="adj3"/>
                </a:avLst>
              </a:pr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Barlow"/>
                  <a:ea typeface="Barlow"/>
                  <a:cs typeface="Barlow"/>
                  <a:sym typeface="Barlow"/>
                </a:endParaRPr>
              </a:p>
            </p:txBody>
          </p:sp>
          <p:sp>
            <p:nvSpPr>
              <p:cNvPr id="29" name="Google Shape;29;p2"/>
              <p:cNvSpPr/>
              <p:nvPr/>
            </p:nvSpPr>
            <p:spPr>
              <a:xfrm rot="-5400000">
                <a:off x="8775650" y="3488254"/>
                <a:ext cx="1003800" cy="1003800"/>
              </a:xfrm>
              <a:prstGeom prst="blockArc">
                <a:avLst>
                  <a:gd fmla="val 13308882" name="adj1"/>
                  <a:gd fmla="val 61546" name="adj2"/>
                  <a:gd fmla="val 1725" name="adj3"/>
                </a:avLst>
              </a:pr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Barlow"/>
                  <a:ea typeface="Barlow"/>
                  <a:cs typeface="Barlow"/>
                  <a:sym typeface="Barlow"/>
                </a:endParaRPr>
              </a:p>
            </p:txBody>
          </p:sp>
          <p:sp>
            <p:nvSpPr>
              <p:cNvPr id="30" name="Google Shape;30;p2"/>
              <p:cNvSpPr/>
              <p:nvPr/>
            </p:nvSpPr>
            <p:spPr>
              <a:xfrm rot="-5400000">
                <a:off x="8228648" y="4619098"/>
                <a:ext cx="283500" cy="283500"/>
              </a:xfrm>
              <a:prstGeom prst="blockArc">
                <a:avLst>
                  <a:gd fmla="val 10800000" name="adj1"/>
                  <a:gd fmla="val 21558229" name="adj2"/>
                  <a:gd fmla="val 4327" name="adj3"/>
                </a:avLst>
              </a:pr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Barlow"/>
                  <a:ea typeface="Barlow"/>
                  <a:cs typeface="Barlow"/>
                  <a:sym typeface="Barlow"/>
                </a:endParaRPr>
              </a:p>
            </p:txBody>
          </p:sp>
        </p:grpSp>
      </p:grpSp>
      <p:sp>
        <p:nvSpPr>
          <p:cNvPr id="31" name="Google Shape;31;p2"/>
          <p:cNvSpPr txBox="1"/>
          <p:nvPr>
            <p:ph type="ctrTitle"/>
          </p:nvPr>
        </p:nvSpPr>
        <p:spPr>
          <a:xfrm>
            <a:off x="685800" y="1499900"/>
            <a:ext cx="7772400" cy="1637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8500"/>
              <a:buNone/>
              <a:defRPr sz="4500"/>
            </a:lvl1pPr>
            <a:lvl2pPr lvl="1" rtl="0" algn="ctr">
              <a:spcBef>
                <a:spcPts val="0"/>
              </a:spcBef>
              <a:spcAft>
                <a:spcPts val="0"/>
              </a:spcAft>
              <a:buSzPts val="8500"/>
              <a:buNone/>
              <a:defRPr sz="8500"/>
            </a:lvl2pPr>
            <a:lvl3pPr lvl="2" rtl="0" algn="ctr">
              <a:spcBef>
                <a:spcPts val="0"/>
              </a:spcBef>
              <a:spcAft>
                <a:spcPts val="0"/>
              </a:spcAft>
              <a:buSzPts val="8500"/>
              <a:buNone/>
              <a:defRPr sz="8500"/>
            </a:lvl3pPr>
            <a:lvl4pPr lvl="3" rtl="0" algn="ctr">
              <a:spcBef>
                <a:spcPts val="0"/>
              </a:spcBef>
              <a:spcAft>
                <a:spcPts val="0"/>
              </a:spcAft>
              <a:buSzPts val="8500"/>
              <a:buNone/>
              <a:defRPr sz="8500"/>
            </a:lvl4pPr>
            <a:lvl5pPr lvl="4" rtl="0" algn="ctr">
              <a:spcBef>
                <a:spcPts val="0"/>
              </a:spcBef>
              <a:spcAft>
                <a:spcPts val="0"/>
              </a:spcAft>
              <a:buSzPts val="8500"/>
              <a:buNone/>
              <a:defRPr sz="8500"/>
            </a:lvl5pPr>
            <a:lvl6pPr lvl="5" rtl="0" algn="ctr">
              <a:spcBef>
                <a:spcPts val="0"/>
              </a:spcBef>
              <a:spcAft>
                <a:spcPts val="0"/>
              </a:spcAft>
              <a:buSzPts val="8500"/>
              <a:buNone/>
              <a:defRPr sz="8500"/>
            </a:lvl6pPr>
            <a:lvl7pPr lvl="6" rtl="0" algn="ctr">
              <a:spcBef>
                <a:spcPts val="0"/>
              </a:spcBef>
              <a:spcAft>
                <a:spcPts val="0"/>
              </a:spcAft>
              <a:buSzPts val="8500"/>
              <a:buNone/>
              <a:defRPr sz="8500"/>
            </a:lvl7pPr>
            <a:lvl8pPr lvl="7" rtl="0" algn="ctr">
              <a:spcBef>
                <a:spcPts val="0"/>
              </a:spcBef>
              <a:spcAft>
                <a:spcPts val="0"/>
              </a:spcAft>
              <a:buSzPts val="8500"/>
              <a:buNone/>
              <a:defRPr sz="8500"/>
            </a:lvl8pPr>
            <a:lvl9pPr lvl="8" rtl="0" algn="ctr">
              <a:spcBef>
                <a:spcPts val="0"/>
              </a:spcBef>
              <a:spcAft>
                <a:spcPts val="0"/>
              </a:spcAft>
              <a:buSzPts val="8500"/>
              <a:buNone/>
              <a:defRPr sz="8500"/>
            </a:lvl9pPr>
          </a:lstStyle>
          <a:p/>
        </p:txBody>
      </p:sp>
      <p:sp>
        <p:nvSpPr>
          <p:cNvPr id="32" name="Google Shape;32;p2"/>
          <p:cNvSpPr txBox="1"/>
          <p:nvPr>
            <p:ph idx="1" type="subTitle"/>
          </p:nvPr>
        </p:nvSpPr>
        <p:spPr>
          <a:xfrm>
            <a:off x="685800" y="3241800"/>
            <a:ext cx="7772400" cy="401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600"/>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gradFill>
          <a:gsLst>
            <a:gs pos="0">
              <a:srgbClr val="0C0A26"/>
            </a:gs>
            <a:gs pos="100000">
              <a:schemeClr val="lt1"/>
            </a:gs>
          </a:gsLst>
          <a:lin ang="10801400" scaled="0"/>
        </a:gradFill>
      </p:bgPr>
    </p:bg>
    <p:spTree>
      <p:nvGrpSpPr>
        <p:cNvPr id="116" name="Shape 116"/>
        <p:cNvGrpSpPr/>
        <p:nvPr/>
      </p:nvGrpSpPr>
      <p:grpSpPr>
        <a:xfrm>
          <a:off x="0" y="0"/>
          <a:ext cx="0" cy="0"/>
          <a:chOff x="0" y="0"/>
          <a:chExt cx="0" cy="0"/>
        </a:xfrm>
      </p:grpSpPr>
      <p:sp>
        <p:nvSpPr>
          <p:cNvPr id="117" name="Google Shape;117;p11"/>
          <p:cNvSpPr txBox="1"/>
          <p:nvPr>
            <p:ph hasCustomPrompt="1" type="title"/>
          </p:nvPr>
        </p:nvSpPr>
        <p:spPr>
          <a:xfrm>
            <a:off x="1766700" y="1792375"/>
            <a:ext cx="5610600" cy="1014300"/>
          </a:xfrm>
          <a:prstGeom prst="rect">
            <a:avLst/>
          </a:prstGeom>
        </p:spPr>
        <p:txBody>
          <a:bodyPr anchorCtr="0" anchor="b" bIns="91425" lIns="91425" spcFirstLastPara="1" rIns="91425" wrap="square" tIns="91425">
            <a:noAutofit/>
          </a:bodyPr>
          <a:lstStyle>
            <a:lvl1pPr lvl="0" algn="ctr">
              <a:spcBef>
                <a:spcPts val="0"/>
              </a:spcBef>
              <a:spcAft>
                <a:spcPts val="0"/>
              </a:spcAft>
              <a:buSzPts val="10000"/>
              <a:buNone/>
              <a:defRPr sz="6000">
                <a:solidFill>
                  <a:schemeClr val="dk2"/>
                </a:solidFill>
              </a:defRPr>
            </a:lvl1pPr>
            <a:lvl2pPr lvl="1" algn="ctr">
              <a:spcBef>
                <a:spcPts val="0"/>
              </a:spcBef>
              <a:spcAft>
                <a:spcPts val="0"/>
              </a:spcAft>
              <a:buSzPts val="10000"/>
              <a:buNone/>
              <a:defRPr sz="10000"/>
            </a:lvl2pPr>
            <a:lvl3pPr lvl="2" algn="ctr">
              <a:spcBef>
                <a:spcPts val="0"/>
              </a:spcBef>
              <a:spcAft>
                <a:spcPts val="0"/>
              </a:spcAft>
              <a:buSzPts val="10000"/>
              <a:buNone/>
              <a:defRPr sz="10000"/>
            </a:lvl3pPr>
            <a:lvl4pPr lvl="3" algn="ctr">
              <a:spcBef>
                <a:spcPts val="0"/>
              </a:spcBef>
              <a:spcAft>
                <a:spcPts val="0"/>
              </a:spcAft>
              <a:buSzPts val="10000"/>
              <a:buNone/>
              <a:defRPr sz="10000"/>
            </a:lvl4pPr>
            <a:lvl5pPr lvl="4" algn="ctr">
              <a:spcBef>
                <a:spcPts val="0"/>
              </a:spcBef>
              <a:spcAft>
                <a:spcPts val="0"/>
              </a:spcAft>
              <a:buSzPts val="10000"/>
              <a:buNone/>
              <a:defRPr sz="10000"/>
            </a:lvl5pPr>
            <a:lvl6pPr lvl="5" algn="ctr">
              <a:spcBef>
                <a:spcPts val="0"/>
              </a:spcBef>
              <a:spcAft>
                <a:spcPts val="0"/>
              </a:spcAft>
              <a:buSzPts val="10000"/>
              <a:buNone/>
              <a:defRPr sz="10000"/>
            </a:lvl6pPr>
            <a:lvl7pPr lvl="6" algn="ctr">
              <a:spcBef>
                <a:spcPts val="0"/>
              </a:spcBef>
              <a:spcAft>
                <a:spcPts val="0"/>
              </a:spcAft>
              <a:buSzPts val="10000"/>
              <a:buNone/>
              <a:defRPr sz="10000"/>
            </a:lvl7pPr>
            <a:lvl8pPr lvl="7" algn="ctr">
              <a:spcBef>
                <a:spcPts val="0"/>
              </a:spcBef>
              <a:spcAft>
                <a:spcPts val="0"/>
              </a:spcAft>
              <a:buSzPts val="10000"/>
              <a:buNone/>
              <a:defRPr sz="10000"/>
            </a:lvl8pPr>
            <a:lvl9pPr lvl="8" algn="ctr">
              <a:spcBef>
                <a:spcPts val="0"/>
              </a:spcBef>
              <a:spcAft>
                <a:spcPts val="0"/>
              </a:spcAft>
              <a:buSzPts val="10000"/>
              <a:buNone/>
              <a:defRPr sz="10000"/>
            </a:lvl9pPr>
          </a:lstStyle>
          <a:p>
            <a:r>
              <a:t>xx%</a:t>
            </a:r>
          </a:p>
        </p:txBody>
      </p:sp>
      <p:sp>
        <p:nvSpPr>
          <p:cNvPr id="118" name="Google Shape;118;p11"/>
          <p:cNvSpPr txBox="1"/>
          <p:nvPr>
            <p:ph idx="1" type="subTitle"/>
          </p:nvPr>
        </p:nvSpPr>
        <p:spPr>
          <a:xfrm>
            <a:off x="1766700" y="2906122"/>
            <a:ext cx="5610600" cy="703500"/>
          </a:xfrm>
          <a:prstGeom prst="rect">
            <a:avLst/>
          </a:prstGeom>
        </p:spPr>
        <p:txBody>
          <a:bodyPr anchorCtr="0" anchor="t" bIns="91425" lIns="91425" spcFirstLastPara="1" rIns="91425" wrap="square" tIns="91425">
            <a:noAutofit/>
          </a:bodyPr>
          <a:lstStyle>
            <a:lvl1pPr lvl="0" algn="ctr">
              <a:spcBef>
                <a:spcPts val="0"/>
              </a:spcBef>
              <a:spcAft>
                <a:spcPts val="0"/>
              </a:spcAft>
              <a:buSzPts val="1200"/>
              <a:buNone/>
              <a:defRPr sz="1600"/>
            </a:lvl1pPr>
            <a:lvl2pPr lvl="1" algn="ctr">
              <a:spcBef>
                <a:spcPts val="0"/>
              </a:spcBef>
              <a:spcAft>
                <a:spcPts val="0"/>
              </a:spcAft>
              <a:buSzPts val="1200"/>
              <a:buNone/>
              <a:defRPr/>
            </a:lvl2pPr>
            <a:lvl3pPr lvl="2" algn="ctr">
              <a:spcBef>
                <a:spcPts val="0"/>
              </a:spcBef>
              <a:spcAft>
                <a:spcPts val="0"/>
              </a:spcAft>
              <a:buSzPts val="1200"/>
              <a:buNone/>
              <a:defRPr/>
            </a:lvl3pPr>
            <a:lvl4pPr lvl="3" algn="ctr">
              <a:spcBef>
                <a:spcPts val="0"/>
              </a:spcBef>
              <a:spcAft>
                <a:spcPts val="0"/>
              </a:spcAft>
              <a:buSzPts val="1200"/>
              <a:buNone/>
              <a:defRPr/>
            </a:lvl4pPr>
            <a:lvl5pPr lvl="4" algn="ctr">
              <a:spcBef>
                <a:spcPts val="0"/>
              </a:spcBef>
              <a:spcAft>
                <a:spcPts val="0"/>
              </a:spcAft>
              <a:buSzPts val="1200"/>
              <a:buNone/>
              <a:defRPr/>
            </a:lvl5pPr>
            <a:lvl6pPr lvl="5" algn="ctr">
              <a:spcBef>
                <a:spcPts val="0"/>
              </a:spcBef>
              <a:spcAft>
                <a:spcPts val="0"/>
              </a:spcAft>
              <a:buSzPts val="1200"/>
              <a:buNone/>
              <a:defRPr/>
            </a:lvl6pPr>
            <a:lvl7pPr lvl="6" algn="ctr">
              <a:spcBef>
                <a:spcPts val="0"/>
              </a:spcBef>
              <a:spcAft>
                <a:spcPts val="0"/>
              </a:spcAft>
              <a:buSzPts val="1200"/>
              <a:buNone/>
              <a:defRPr/>
            </a:lvl7pPr>
            <a:lvl8pPr lvl="7" algn="ctr">
              <a:spcBef>
                <a:spcPts val="0"/>
              </a:spcBef>
              <a:spcAft>
                <a:spcPts val="0"/>
              </a:spcAft>
              <a:buSzPts val="1200"/>
              <a:buNone/>
              <a:defRPr/>
            </a:lvl8pPr>
            <a:lvl9pPr lvl="8" algn="ctr">
              <a:spcBef>
                <a:spcPts val="0"/>
              </a:spcBef>
              <a:spcAft>
                <a:spcPts val="0"/>
              </a:spcAft>
              <a:buSzPts val="1200"/>
              <a:buNone/>
              <a:defRPr/>
            </a:lvl9pPr>
          </a:lstStyle>
          <a:p/>
        </p:txBody>
      </p:sp>
      <p:grpSp>
        <p:nvGrpSpPr>
          <p:cNvPr id="119" name="Google Shape;119;p11"/>
          <p:cNvGrpSpPr/>
          <p:nvPr/>
        </p:nvGrpSpPr>
        <p:grpSpPr>
          <a:xfrm>
            <a:off x="-2157525" y="-2039174"/>
            <a:ext cx="13227507" cy="8812099"/>
            <a:chOff x="-2157525" y="-2039174"/>
            <a:chExt cx="13227507" cy="8812099"/>
          </a:xfrm>
        </p:grpSpPr>
        <p:pic>
          <p:nvPicPr>
            <p:cNvPr id="120" name="Google Shape;120;p11"/>
            <p:cNvPicPr preferRelativeResize="0"/>
            <p:nvPr/>
          </p:nvPicPr>
          <p:blipFill>
            <a:blip r:embed="rId2">
              <a:alphaModFix amt="50000"/>
            </a:blip>
            <a:stretch>
              <a:fillRect/>
            </a:stretch>
          </p:blipFill>
          <p:spPr>
            <a:xfrm rot="3241575">
              <a:off x="6191757" y="1894718"/>
              <a:ext cx="4070800" cy="4070750"/>
            </a:xfrm>
            <a:prstGeom prst="rect">
              <a:avLst/>
            </a:prstGeom>
            <a:noFill/>
            <a:ln>
              <a:noFill/>
            </a:ln>
          </p:spPr>
        </p:pic>
        <p:pic>
          <p:nvPicPr>
            <p:cNvPr id="121" name="Google Shape;121;p11"/>
            <p:cNvPicPr preferRelativeResize="0"/>
            <p:nvPr/>
          </p:nvPicPr>
          <p:blipFill>
            <a:blip r:embed="rId3">
              <a:alphaModFix amt="50000"/>
            </a:blip>
            <a:stretch>
              <a:fillRect/>
            </a:stretch>
          </p:blipFill>
          <p:spPr>
            <a:xfrm rot="-8611146">
              <a:off x="-1371058" y="-1252681"/>
              <a:ext cx="3946141" cy="3946089"/>
            </a:xfrm>
            <a:prstGeom prst="rect">
              <a:avLst/>
            </a:prstGeom>
            <a:noFill/>
            <a:ln>
              <a:noFill/>
            </a:ln>
          </p:spPr>
        </p:pic>
      </p:grpSp>
      <p:grpSp>
        <p:nvGrpSpPr>
          <p:cNvPr id="122" name="Google Shape;122;p11"/>
          <p:cNvGrpSpPr/>
          <p:nvPr/>
        </p:nvGrpSpPr>
        <p:grpSpPr>
          <a:xfrm>
            <a:off x="-976412" y="123600"/>
            <a:ext cx="10584875" cy="4695900"/>
            <a:chOff x="-976412" y="123600"/>
            <a:chExt cx="10584875" cy="4695900"/>
          </a:xfrm>
        </p:grpSpPr>
        <p:sp>
          <p:nvSpPr>
            <p:cNvPr id="123" name="Google Shape;123;p11"/>
            <p:cNvSpPr/>
            <p:nvPr/>
          </p:nvSpPr>
          <p:spPr>
            <a:xfrm rot="10800000">
              <a:off x="284997" y="4418700"/>
              <a:ext cx="400800" cy="400800"/>
            </a:xfrm>
            <a:prstGeom prst="blockArc">
              <a:avLst>
                <a:gd fmla="val 10800000" name="adj1"/>
                <a:gd fmla="val 92878" name="adj2"/>
                <a:gd fmla="val 3127" name="adj3"/>
              </a:avLst>
            </a:pr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Barlow"/>
                <a:ea typeface="Barlow"/>
                <a:cs typeface="Barlow"/>
                <a:sym typeface="Barlow"/>
              </a:endParaRPr>
            </a:p>
          </p:txBody>
        </p:sp>
        <p:grpSp>
          <p:nvGrpSpPr>
            <p:cNvPr id="124" name="Google Shape;124;p11"/>
            <p:cNvGrpSpPr/>
            <p:nvPr/>
          </p:nvGrpSpPr>
          <p:grpSpPr>
            <a:xfrm>
              <a:off x="-976412" y="676267"/>
              <a:ext cx="1984800" cy="1984800"/>
              <a:chOff x="2553938" y="2100642"/>
              <a:chExt cx="1984800" cy="1984800"/>
            </a:xfrm>
          </p:grpSpPr>
          <p:sp>
            <p:nvSpPr>
              <p:cNvPr id="125" name="Google Shape;125;p11"/>
              <p:cNvSpPr/>
              <p:nvPr/>
            </p:nvSpPr>
            <p:spPr>
              <a:xfrm>
                <a:off x="2554098" y="2100900"/>
                <a:ext cx="1984500" cy="1984500"/>
              </a:xfrm>
              <a:prstGeom prst="blockArc">
                <a:avLst>
                  <a:gd fmla="val 4035715" name="adj1"/>
                  <a:gd fmla="val 46447" name="adj2"/>
                  <a:gd fmla="val 718" name="adj3"/>
                </a:avLst>
              </a:pr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Barlow"/>
                  <a:ea typeface="Barlow"/>
                  <a:cs typeface="Barlow"/>
                  <a:sym typeface="Barlow"/>
                </a:endParaRPr>
              </a:p>
            </p:txBody>
          </p:sp>
          <p:sp>
            <p:nvSpPr>
              <p:cNvPr id="126" name="Google Shape;126;p11"/>
              <p:cNvSpPr/>
              <p:nvPr/>
            </p:nvSpPr>
            <p:spPr>
              <a:xfrm rot="-6948897">
                <a:off x="2803340" y="2350045"/>
                <a:ext cx="1485995" cy="1485995"/>
              </a:xfrm>
              <a:prstGeom prst="blockArc">
                <a:avLst>
                  <a:gd fmla="val 4035715" name="adj1"/>
                  <a:gd fmla="val 53657" name="adj2"/>
                  <a:gd fmla="val 1083" name="adj3"/>
                </a:avLst>
              </a:pr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Barlow"/>
                  <a:ea typeface="Barlow"/>
                  <a:cs typeface="Barlow"/>
                  <a:sym typeface="Barlow"/>
                </a:endParaRPr>
              </a:p>
            </p:txBody>
          </p:sp>
          <p:sp>
            <p:nvSpPr>
              <p:cNvPr id="127" name="Google Shape;127;p11"/>
              <p:cNvSpPr/>
              <p:nvPr/>
            </p:nvSpPr>
            <p:spPr>
              <a:xfrm rot="869714">
                <a:off x="3051196" y="2598183"/>
                <a:ext cx="990014" cy="990014"/>
              </a:xfrm>
              <a:prstGeom prst="blockArc">
                <a:avLst>
                  <a:gd fmla="val 4035715" name="adj1"/>
                  <a:gd fmla="val 74789" name="adj2"/>
                  <a:gd fmla="val 1214" name="adj3"/>
                </a:avLst>
              </a:pr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Barlow"/>
                  <a:ea typeface="Barlow"/>
                  <a:cs typeface="Barlow"/>
                  <a:sym typeface="Barlow"/>
                </a:endParaRPr>
              </a:p>
            </p:txBody>
          </p:sp>
        </p:grpSp>
        <p:grpSp>
          <p:nvGrpSpPr>
            <p:cNvPr id="128" name="Google Shape;128;p11"/>
            <p:cNvGrpSpPr/>
            <p:nvPr/>
          </p:nvGrpSpPr>
          <p:grpSpPr>
            <a:xfrm>
              <a:off x="8189163" y="3400200"/>
              <a:ext cx="1419300" cy="1419300"/>
              <a:chOff x="4877863" y="3426625"/>
              <a:chExt cx="1419300" cy="1419300"/>
            </a:xfrm>
          </p:grpSpPr>
          <p:sp>
            <p:nvSpPr>
              <p:cNvPr id="129" name="Google Shape;129;p11"/>
              <p:cNvSpPr/>
              <p:nvPr/>
            </p:nvSpPr>
            <p:spPr>
              <a:xfrm rot="-5400000">
                <a:off x="4877863" y="3426625"/>
                <a:ext cx="1419300" cy="1419300"/>
              </a:xfrm>
              <a:prstGeom prst="blockArc">
                <a:avLst>
                  <a:gd fmla="val 10800000" name="adj1"/>
                  <a:gd fmla="val 46999" name="adj2"/>
                  <a:gd fmla="val 1103" name="adj3"/>
                </a:avLst>
              </a:pr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Barlow"/>
                  <a:ea typeface="Barlow"/>
                  <a:cs typeface="Barlow"/>
                  <a:sym typeface="Barlow"/>
                </a:endParaRPr>
              </a:p>
            </p:txBody>
          </p:sp>
          <p:sp>
            <p:nvSpPr>
              <p:cNvPr id="130" name="Google Shape;130;p11"/>
              <p:cNvSpPr/>
              <p:nvPr/>
            </p:nvSpPr>
            <p:spPr>
              <a:xfrm rot="-5400000">
                <a:off x="5085600" y="3634354"/>
                <a:ext cx="1003800" cy="1003800"/>
              </a:xfrm>
              <a:prstGeom prst="blockArc">
                <a:avLst>
                  <a:gd fmla="val 13308882" name="adj1"/>
                  <a:gd fmla="val 61546" name="adj2"/>
                  <a:gd fmla="val 1725" name="adj3"/>
                </a:avLst>
              </a:pr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Barlow"/>
                  <a:ea typeface="Barlow"/>
                  <a:cs typeface="Barlow"/>
                  <a:sym typeface="Barlow"/>
                </a:endParaRPr>
              </a:p>
            </p:txBody>
          </p:sp>
        </p:grpSp>
        <p:sp>
          <p:nvSpPr>
            <p:cNvPr id="131" name="Google Shape;131;p11"/>
            <p:cNvSpPr/>
            <p:nvPr/>
          </p:nvSpPr>
          <p:spPr>
            <a:xfrm rot="10800000">
              <a:off x="8458197" y="123600"/>
              <a:ext cx="400800" cy="400800"/>
            </a:xfrm>
            <a:prstGeom prst="blockArc">
              <a:avLst>
                <a:gd fmla="val 10800000" name="adj1"/>
                <a:gd fmla="val 92878" name="adj2"/>
                <a:gd fmla="val 3127" name="adj3"/>
              </a:avLst>
            </a:pr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Barlow"/>
                <a:ea typeface="Barlow"/>
                <a:cs typeface="Barlow"/>
                <a:sym typeface="Barlow"/>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FFFFFF"/>
        </a:solidFill>
      </p:bgPr>
    </p:bg>
    <p:spTree>
      <p:nvGrpSpPr>
        <p:cNvPr id="132" name="Shape 132"/>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bg>
      <p:bgPr>
        <a:gradFill>
          <a:gsLst>
            <a:gs pos="0">
              <a:schemeClr val="lt1"/>
            </a:gs>
            <a:gs pos="100000">
              <a:srgbClr val="0C0A26"/>
            </a:gs>
          </a:gsLst>
          <a:lin ang="10801400" scaled="0"/>
        </a:gradFill>
      </p:bgPr>
    </p:bg>
    <p:spTree>
      <p:nvGrpSpPr>
        <p:cNvPr id="133" name="Shape 133"/>
        <p:cNvGrpSpPr/>
        <p:nvPr/>
      </p:nvGrpSpPr>
      <p:grpSpPr>
        <a:xfrm>
          <a:off x="0" y="0"/>
          <a:ext cx="0" cy="0"/>
          <a:chOff x="0" y="0"/>
          <a:chExt cx="0" cy="0"/>
        </a:xfrm>
      </p:grpSpPr>
      <p:grpSp>
        <p:nvGrpSpPr>
          <p:cNvPr id="134" name="Google Shape;134;p13"/>
          <p:cNvGrpSpPr/>
          <p:nvPr/>
        </p:nvGrpSpPr>
        <p:grpSpPr>
          <a:xfrm>
            <a:off x="-2225576" y="-873374"/>
            <a:ext cx="13898856" cy="7819003"/>
            <a:chOff x="-2225576" y="-873374"/>
            <a:chExt cx="13898856" cy="7819003"/>
          </a:xfrm>
        </p:grpSpPr>
        <p:pic>
          <p:nvPicPr>
            <p:cNvPr id="135" name="Google Shape;135;p13"/>
            <p:cNvPicPr preferRelativeResize="0"/>
            <p:nvPr/>
          </p:nvPicPr>
          <p:blipFill>
            <a:blip r:embed="rId2">
              <a:alphaModFix amt="52000"/>
            </a:blip>
            <a:stretch>
              <a:fillRect/>
            </a:stretch>
          </p:blipFill>
          <p:spPr>
            <a:xfrm rot="-4512519">
              <a:off x="-1877744" y="-525542"/>
              <a:ext cx="3131337" cy="3131337"/>
            </a:xfrm>
            <a:prstGeom prst="rect">
              <a:avLst/>
            </a:prstGeom>
            <a:noFill/>
            <a:ln>
              <a:noFill/>
            </a:ln>
          </p:spPr>
        </p:pic>
        <p:pic>
          <p:nvPicPr>
            <p:cNvPr id="136" name="Google Shape;136;p13"/>
            <p:cNvPicPr preferRelativeResize="0"/>
            <p:nvPr/>
          </p:nvPicPr>
          <p:blipFill>
            <a:blip r:embed="rId2">
              <a:alphaModFix amt="52000"/>
            </a:blip>
            <a:stretch>
              <a:fillRect/>
            </a:stretch>
          </p:blipFill>
          <p:spPr>
            <a:xfrm rot="-4222127">
              <a:off x="7526075" y="2798424"/>
              <a:ext cx="3641350" cy="3641350"/>
            </a:xfrm>
            <a:prstGeom prst="rect">
              <a:avLst/>
            </a:prstGeom>
            <a:noFill/>
            <a:ln>
              <a:noFill/>
            </a:ln>
          </p:spPr>
        </p:pic>
      </p:grpSp>
      <p:grpSp>
        <p:nvGrpSpPr>
          <p:cNvPr id="137" name="Google Shape;137;p13"/>
          <p:cNvGrpSpPr/>
          <p:nvPr/>
        </p:nvGrpSpPr>
        <p:grpSpPr>
          <a:xfrm>
            <a:off x="-301037" y="96400"/>
            <a:ext cx="10410106" cy="5918645"/>
            <a:chOff x="-301037" y="96400"/>
            <a:chExt cx="10410106" cy="5918645"/>
          </a:xfrm>
        </p:grpSpPr>
        <p:sp>
          <p:nvSpPr>
            <p:cNvPr id="138" name="Google Shape;138;p13"/>
            <p:cNvSpPr/>
            <p:nvPr/>
          </p:nvSpPr>
          <p:spPr>
            <a:xfrm rot="-5400000">
              <a:off x="8689769" y="1017765"/>
              <a:ext cx="1419300" cy="1419300"/>
            </a:xfrm>
            <a:prstGeom prst="blockArc">
              <a:avLst>
                <a:gd fmla="val 10799043" name="adj1"/>
                <a:gd fmla="val 46447" name="adj2"/>
                <a:gd fmla="val 718" name="adj3"/>
              </a:avLst>
            </a:pr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Barlow"/>
                <a:ea typeface="Barlow"/>
                <a:cs typeface="Barlow"/>
                <a:sym typeface="Barlow"/>
              </a:endParaRPr>
            </a:p>
          </p:txBody>
        </p:sp>
        <p:sp>
          <p:nvSpPr>
            <p:cNvPr id="139" name="Google Shape;139;p13"/>
            <p:cNvSpPr/>
            <p:nvPr/>
          </p:nvSpPr>
          <p:spPr>
            <a:xfrm rot="10800000">
              <a:off x="485372" y="96400"/>
              <a:ext cx="400800" cy="400800"/>
            </a:xfrm>
            <a:prstGeom prst="blockArc">
              <a:avLst>
                <a:gd fmla="val 10800000" name="adj1"/>
                <a:gd fmla="val 92878" name="adj2"/>
                <a:gd fmla="val 3127" name="adj3"/>
              </a:avLst>
            </a:pr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Barlow"/>
                <a:ea typeface="Barlow"/>
                <a:cs typeface="Barlow"/>
                <a:sym typeface="Barlow"/>
              </a:endParaRPr>
            </a:p>
          </p:txBody>
        </p:sp>
        <p:grpSp>
          <p:nvGrpSpPr>
            <p:cNvPr id="140" name="Google Shape;140;p13"/>
            <p:cNvGrpSpPr/>
            <p:nvPr/>
          </p:nvGrpSpPr>
          <p:grpSpPr>
            <a:xfrm>
              <a:off x="-301037" y="4229550"/>
              <a:ext cx="1419300" cy="1419300"/>
              <a:chOff x="-301037" y="4229550"/>
              <a:chExt cx="1419300" cy="1419300"/>
            </a:xfrm>
          </p:grpSpPr>
          <p:sp>
            <p:nvSpPr>
              <p:cNvPr id="141" name="Google Shape;141;p13"/>
              <p:cNvSpPr/>
              <p:nvPr/>
            </p:nvSpPr>
            <p:spPr>
              <a:xfrm>
                <a:off x="-301037" y="4229550"/>
                <a:ext cx="1419300" cy="1419300"/>
              </a:xfrm>
              <a:prstGeom prst="blockArc">
                <a:avLst>
                  <a:gd fmla="val 10800000" name="adj1"/>
                  <a:gd fmla="val 82676" name="adj2"/>
                  <a:gd fmla="val 960" name="adj3"/>
                </a:avLst>
              </a:pr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Barlow"/>
                  <a:ea typeface="Barlow"/>
                  <a:cs typeface="Barlow"/>
                  <a:sym typeface="Barlow"/>
                </a:endParaRPr>
              </a:p>
            </p:txBody>
          </p:sp>
          <p:sp>
            <p:nvSpPr>
              <p:cNvPr id="142" name="Google Shape;142;p13"/>
              <p:cNvSpPr/>
              <p:nvPr/>
            </p:nvSpPr>
            <p:spPr>
              <a:xfrm rot="4636571">
                <a:off x="-93278" y="4437313"/>
                <a:ext cx="1003852" cy="1003852"/>
              </a:xfrm>
              <a:prstGeom prst="blockArc">
                <a:avLst>
                  <a:gd fmla="val 4660335" name="adj1"/>
                  <a:gd fmla="val 2278" name="adj2"/>
                  <a:gd fmla="val 1133" name="adj3"/>
                </a:avLst>
              </a:pr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Barlow"/>
                  <a:ea typeface="Barlow"/>
                  <a:cs typeface="Barlow"/>
                  <a:sym typeface="Barlow"/>
                </a:endParaRPr>
              </a:p>
            </p:txBody>
          </p:sp>
          <p:sp>
            <p:nvSpPr>
              <p:cNvPr id="143" name="Google Shape;143;p13"/>
              <p:cNvSpPr/>
              <p:nvPr/>
            </p:nvSpPr>
            <p:spPr>
              <a:xfrm rot="4636990">
                <a:off x="121037" y="4651692"/>
                <a:ext cx="575107" cy="575107"/>
              </a:xfrm>
              <a:prstGeom prst="blockArc">
                <a:avLst>
                  <a:gd fmla="val 4660335" name="adj1"/>
                  <a:gd fmla="val 30384" name="adj2"/>
                  <a:gd fmla="val 1898" name="adj3"/>
                </a:avLst>
              </a:pr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Barlow"/>
                  <a:ea typeface="Barlow"/>
                  <a:cs typeface="Barlow"/>
                  <a:sym typeface="Barlow"/>
                </a:endParaRPr>
              </a:p>
            </p:txBody>
          </p:sp>
        </p:grpSp>
        <p:sp>
          <p:nvSpPr>
            <p:cNvPr id="144" name="Google Shape;144;p13"/>
            <p:cNvSpPr/>
            <p:nvPr/>
          </p:nvSpPr>
          <p:spPr>
            <a:xfrm rot="2700000">
              <a:off x="7478075" y="4803341"/>
              <a:ext cx="1003809" cy="1003809"/>
            </a:xfrm>
            <a:prstGeom prst="blockArc">
              <a:avLst>
                <a:gd fmla="val 10682886" name="adj1"/>
                <a:gd fmla="val 61546" name="adj2"/>
                <a:gd fmla="val 1725" name="adj3"/>
              </a:avLst>
            </a:pr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Barlow"/>
                <a:ea typeface="Barlow"/>
                <a:cs typeface="Barlow"/>
                <a:sym typeface="Barlow"/>
              </a:endParaRPr>
            </a:p>
          </p:txBody>
        </p:sp>
      </p:grpSp>
      <p:sp>
        <p:nvSpPr>
          <p:cNvPr id="145" name="Google Shape;145;p1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46" name="Google Shape;146;p13"/>
          <p:cNvSpPr txBox="1"/>
          <p:nvPr>
            <p:ph idx="2" type="title"/>
          </p:nvPr>
        </p:nvSpPr>
        <p:spPr>
          <a:xfrm>
            <a:off x="2211625" y="1439875"/>
            <a:ext cx="2212800" cy="775800"/>
          </a:xfrm>
          <a:prstGeom prst="rect">
            <a:avLst/>
          </a:prstGeom>
        </p:spPr>
        <p:txBody>
          <a:bodyPr anchorCtr="0" anchor="b" bIns="91425" lIns="91425" spcFirstLastPara="1" rIns="91425" wrap="square" tIns="91425">
            <a:noAutofit/>
          </a:bodyPr>
          <a:lstStyle>
            <a:lvl1pPr lvl="0" rtl="0">
              <a:spcBef>
                <a:spcPts val="0"/>
              </a:spcBef>
              <a:spcAft>
                <a:spcPts val="0"/>
              </a:spcAft>
              <a:buSzPts val="2800"/>
              <a:buNone/>
              <a:defRPr sz="2000"/>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147" name="Google Shape;147;p13"/>
          <p:cNvSpPr txBox="1"/>
          <p:nvPr>
            <p:ph idx="3" type="title"/>
          </p:nvPr>
        </p:nvSpPr>
        <p:spPr>
          <a:xfrm>
            <a:off x="5647875" y="1439875"/>
            <a:ext cx="2212800" cy="775800"/>
          </a:xfrm>
          <a:prstGeom prst="rect">
            <a:avLst/>
          </a:prstGeom>
        </p:spPr>
        <p:txBody>
          <a:bodyPr anchorCtr="0" anchor="b" bIns="91425" lIns="91425" spcFirstLastPara="1" rIns="91425" wrap="square" tIns="91425">
            <a:noAutofit/>
          </a:bodyPr>
          <a:lstStyle>
            <a:lvl1pPr lvl="0" rtl="0">
              <a:spcBef>
                <a:spcPts val="0"/>
              </a:spcBef>
              <a:spcAft>
                <a:spcPts val="0"/>
              </a:spcAft>
              <a:buSzPts val="2800"/>
              <a:buNone/>
              <a:defRPr sz="2000"/>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148" name="Google Shape;148;p13"/>
          <p:cNvSpPr txBox="1"/>
          <p:nvPr>
            <p:ph idx="1" type="subTitle"/>
          </p:nvPr>
        </p:nvSpPr>
        <p:spPr>
          <a:xfrm>
            <a:off x="2211627" y="2158525"/>
            <a:ext cx="22128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spcBef>
                <a:spcPts val="0"/>
              </a:spcBef>
              <a:spcAft>
                <a:spcPts val="0"/>
              </a:spcAft>
              <a:buSzPts val="1200"/>
              <a:buNone/>
              <a:defRPr/>
            </a:lvl2pPr>
            <a:lvl3pPr lvl="2" rtl="0" algn="ctr">
              <a:spcBef>
                <a:spcPts val="0"/>
              </a:spcBef>
              <a:spcAft>
                <a:spcPts val="0"/>
              </a:spcAft>
              <a:buSzPts val="1200"/>
              <a:buNone/>
              <a:defRPr/>
            </a:lvl3pPr>
            <a:lvl4pPr lvl="3" rtl="0" algn="ctr">
              <a:spcBef>
                <a:spcPts val="0"/>
              </a:spcBef>
              <a:spcAft>
                <a:spcPts val="0"/>
              </a:spcAft>
              <a:buSzPts val="1200"/>
              <a:buNone/>
              <a:defRPr/>
            </a:lvl4pPr>
            <a:lvl5pPr lvl="4" rtl="0" algn="ctr">
              <a:spcBef>
                <a:spcPts val="0"/>
              </a:spcBef>
              <a:spcAft>
                <a:spcPts val="0"/>
              </a:spcAft>
              <a:buSzPts val="1200"/>
              <a:buNone/>
              <a:defRPr/>
            </a:lvl5pPr>
            <a:lvl6pPr lvl="5" rtl="0" algn="ctr">
              <a:spcBef>
                <a:spcPts val="0"/>
              </a:spcBef>
              <a:spcAft>
                <a:spcPts val="0"/>
              </a:spcAft>
              <a:buSzPts val="1200"/>
              <a:buNone/>
              <a:defRPr/>
            </a:lvl6pPr>
            <a:lvl7pPr lvl="6" rtl="0" algn="ctr">
              <a:spcBef>
                <a:spcPts val="0"/>
              </a:spcBef>
              <a:spcAft>
                <a:spcPts val="0"/>
              </a:spcAft>
              <a:buSzPts val="1200"/>
              <a:buNone/>
              <a:defRPr/>
            </a:lvl7pPr>
            <a:lvl8pPr lvl="7" rtl="0" algn="ctr">
              <a:spcBef>
                <a:spcPts val="0"/>
              </a:spcBef>
              <a:spcAft>
                <a:spcPts val="0"/>
              </a:spcAft>
              <a:buSzPts val="1200"/>
              <a:buNone/>
              <a:defRPr/>
            </a:lvl8pPr>
            <a:lvl9pPr lvl="8" rtl="0" algn="ctr">
              <a:spcBef>
                <a:spcPts val="0"/>
              </a:spcBef>
              <a:spcAft>
                <a:spcPts val="0"/>
              </a:spcAft>
              <a:buSzPts val="1200"/>
              <a:buNone/>
              <a:defRPr/>
            </a:lvl9pPr>
          </a:lstStyle>
          <a:p/>
        </p:txBody>
      </p:sp>
      <p:sp>
        <p:nvSpPr>
          <p:cNvPr id="149" name="Google Shape;149;p13"/>
          <p:cNvSpPr txBox="1"/>
          <p:nvPr>
            <p:ph idx="4" type="subTitle"/>
          </p:nvPr>
        </p:nvSpPr>
        <p:spPr>
          <a:xfrm>
            <a:off x="5647877" y="2158525"/>
            <a:ext cx="22128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spcBef>
                <a:spcPts val="0"/>
              </a:spcBef>
              <a:spcAft>
                <a:spcPts val="0"/>
              </a:spcAft>
              <a:buSzPts val="1200"/>
              <a:buNone/>
              <a:defRPr/>
            </a:lvl2pPr>
            <a:lvl3pPr lvl="2" rtl="0" algn="ctr">
              <a:spcBef>
                <a:spcPts val="0"/>
              </a:spcBef>
              <a:spcAft>
                <a:spcPts val="0"/>
              </a:spcAft>
              <a:buSzPts val="1200"/>
              <a:buNone/>
              <a:defRPr/>
            </a:lvl3pPr>
            <a:lvl4pPr lvl="3" rtl="0" algn="ctr">
              <a:spcBef>
                <a:spcPts val="0"/>
              </a:spcBef>
              <a:spcAft>
                <a:spcPts val="0"/>
              </a:spcAft>
              <a:buSzPts val="1200"/>
              <a:buNone/>
              <a:defRPr/>
            </a:lvl4pPr>
            <a:lvl5pPr lvl="4" rtl="0" algn="ctr">
              <a:spcBef>
                <a:spcPts val="0"/>
              </a:spcBef>
              <a:spcAft>
                <a:spcPts val="0"/>
              </a:spcAft>
              <a:buSzPts val="1200"/>
              <a:buNone/>
              <a:defRPr/>
            </a:lvl5pPr>
            <a:lvl6pPr lvl="5" rtl="0" algn="ctr">
              <a:spcBef>
                <a:spcPts val="0"/>
              </a:spcBef>
              <a:spcAft>
                <a:spcPts val="0"/>
              </a:spcAft>
              <a:buSzPts val="1200"/>
              <a:buNone/>
              <a:defRPr/>
            </a:lvl6pPr>
            <a:lvl7pPr lvl="6" rtl="0" algn="ctr">
              <a:spcBef>
                <a:spcPts val="0"/>
              </a:spcBef>
              <a:spcAft>
                <a:spcPts val="0"/>
              </a:spcAft>
              <a:buSzPts val="1200"/>
              <a:buNone/>
              <a:defRPr/>
            </a:lvl7pPr>
            <a:lvl8pPr lvl="7" rtl="0" algn="ctr">
              <a:spcBef>
                <a:spcPts val="0"/>
              </a:spcBef>
              <a:spcAft>
                <a:spcPts val="0"/>
              </a:spcAft>
              <a:buSzPts val="1200"/>
              <a:buNone/>
              <a:defRPr/>
            </a:lvl8pPr>
            <a:lvl9pPr lvl="8" rtl="0" algn="ctr">
              <a:spcBef>
                <a:spcPts val="0"/>
              </a:spcBef>
              <a:spcAft>
                <a:spcPts val="0"/>
              </a:spcAft>
              <a:buSzPts val="1200"/>
              <a:buNone/>
              <a:defRPr/>
            </a:lvl9pPr>
          </a:lstStyle>
          <a:p/>
        </p:txBody>
      </p:sp>
      <p:sp>
        <p:nvSpPr>
          <p:cNvPr id="150" name="Google Shape;150;p13"/>
          <p:cNvSpPr txBox="1"/>
          <p:nvPr>
            <p:ph idx="5" type="title"/>
          </p:nvPr>
        </p:nvSpPr>
        <p:spPr>
          <a:xfrm>
            <a:off x="2211625" y="3069150"/>
            <a:ext cx="2212800" cy="775800"/>
          </a:xfrm>
          <a:prstGeom prst="rect">
            <a:avLst/>
          </a:prstGeom>
        </p:spPr>
        <p:txBody>
          <a:bodyPr anchorCtr="0" anchor="b" bIns="91425" lIns="91425" spcFirstLastPara="1" rIns="91425" wrap="square" tIns="91425">
            <a:noAutofit/>
          </a:bodyPr>
          <a:lstStyle>
            <a:lvl1pPr lvl="0" rtl="0">
              <a:spcBef>
                <a:spcPts val="0"/>
              </a:spcBef>
              <a:spcAft>
                <a:spcPts val="0"/>
              </a:spcAft>
              <a:buSzPts val="2800"/>
              <a:buNone/>
              <a:defRPr sz="2000"/>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151" name="Google Shape;151;p13"/>
          <p:cNvSpPr txBox="1"/>
          <p:nvPr>
            <p:ph idx="6" type="title"/>
          </p:nvPr>
        </p:nvSpPr>
        <p:spPr>
          <a:xfrm>
            <a:off x="5647875" y="3069150"/>
            <a:ext cx="2212800" cy="775800"/>
          </a:xfrm>
          <a:prstGeom prst="rect">
            <a:avLst/>
          </a:prstGeom>
        </p:spPr>
        <p:txBody>
          <a:bodyPr anchorCtr="0" anchor="b" bIns="91425" lIns="91425" spcFirstLastPara="1" rIns="91425" wrap="square" tIns="91425">
            <a:noAutofit/>
          </a:bodyPr>
          <a:lstStyle>
            <a:lvl1pPr lvl="0" rtl="0">
              <a:spcBef>
                <a:spcPts val="0"/>
              </a:spcBef>
              <a:spcAft>
                <a:spcPts val="0"/>
              </a:spcAft>
              <a:buSzPts val="2800"/>
              <a:buNone/>
              <a:defRPr sz="2000"/>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152" name="Google Shape;152;p13"/>
          <p:cNvSpPr txBox="1"/>
          <p:nvPr>
            <p:ph idx="7" type="subTitle"/>
          </p:nvPr>
        </p:nvSpPr>
        <p:spPr>
          <a:xfrm>
            <a:off x="2211651" y="3787800"/>
            <a:ext cx="22128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spcBef>
                <a:spcPts val="0"/>
              </a:spcBef>
              <a:spcAft>
                <a:spcPts val="0"/>
              </a:spcAft>
              <a:buSzPts val="1200"/>
              <a:buNone/>
              <a:defRPr/>
            </a:lvl2pPr>
            <a:lvl3pPr lvl="2" rtl="0" algn="ctr">
              <a:spcBef>
                <a:spcPts val="0"/>
              </a:spcBef>
              <a:spcAft>
                <a:spcPts val="0"/>
              </a:spcAft>
              <a:buSzPts val="1200"/>
              <a:buNone/>
              <a:defRPr/>
            </a:lvl3pPr>
            <a:lvl4pPr lvl="3" rtl="0" algn="ctr">
              <a:spcBef>
                <a:spcPts val="0"/>
              </a:spcBef>
              <a:spcAft>
                <a:spcPts val="0"/>
              </a:spcAft>
              <a:buSzPts val="1200"/>
              <a:buNone/>
              <a:defRPr/>
            </a:lvl4pPr>
            <a:lvl5pPr lvl="4" rtl="0" algn="ctr">
              <a:spcBef>
                <a:spcPts val="0"/>
              </a:spcBef>
              <a:spcAft>
                <a:spcPts val="0"/>
              </a:spcAft>
              <a:buSzPts val="1200"/>
              <a:buNone/>
              <a:defRPr/>
            </a:lvl5pPr>
            <a:lvl6pPr lvl="5" rtl="0" algn="ctr">
              <a:spcBef>
                <a:spcPts val="0"/>
              </a:spcBef>
              <a:spcAft>
                <a:spcPts val="0"/>
              </a:spcAft>
              <a:buSzPts val="1200"/>
              <a:buNone/>
              <a:defRPr/>
            </a:lvl6pPr>
            <a:lvl7pPr lvl="6" rtl="0" algn="ctr">
              <a:spcBef>
                <a:spcPts val="0"/>
              </a:spcBef>
              <a:spcAft>
                <a:spcPts val="0"/>
              </a:spcAft>
              <a:buSzPts val="1200"/>
              <a:buNone/>
              <a:defRPr/>
            </a:lvl7pPr>
            <a:lvl8pPr lvl="7" rtl="0" algn="ctr">
              <a:spcBef>
                <a:spcPts val="0"/>
              </a:spcBef>
              <a:spcAft>
                <a:spcPts val="0"/>
              </a:spcAft>
              <a:buSzPts val="1200"/>
              <a:buNone/>
              <a:defRPr/>
            </a:lvl8pPr>
            <a:lvl9pPr lvl="8" rtl="0" algn="ctr">
              <a:spcBef>
                <a:spcPts val="0"/>
              </a:spcBef>
              <a:spcAft>
                <a:spcPts val="0"/>
              </a:spcAft>
              <a:buSzPts val="1200"/>
              <a:buNone/>
              <a:defRPr/>
            </a:lvl9pPr>
          </a:lstStyle>
          <a:p/>
        </p:txBody>
      </p:sp>
      <p:sp>
        <p:nvSpPr>
          <p:cNvPr id="153" name="Google Shape;153;p13"/>
          <p:cNvSpPr txBox="1"/>
          <p:nvPr>
            <p:ph idx="8" type="subTitle"/>
          </p:nvPr>
        </p:nvSpPr>
        <p:spPr>
          <a:xfrm>
            <a:off x="5647881" y="3787800"/>
            <a:ext cx="22128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spcBef>
                <a:spcPts val="0"/>
              </a:spcBef>
              <a:spcAft>
                <a:spcPts val="0"/>
              </a:spcAft>
              <a:buSzPts val="1200"/>
              <a:buNone/>
              <a:defRPr/>
            </a:lvl2pPr>
            <a:lvl3pPr lvl="2" rtl="0" algn="ctr">
              <a:spcBef>
                <a:spcPts val="0"/>
              </a:spcBef>
              <a:spcAft>
                <a:spcPts val="0"/>
              </a:spcAft>
              <a:buSzPts val="1200"/>
              <a:buNone/>
              <a:defRPr/>
            </a:lvl3pPr>
            <a:lvl4pPr lvl="3" rtl="0" algn="ctr">
              <a:spcBef>
                <a:spcPts val="0"/>
              </a:spcBef>
              <a:spcAft>
                <a:spcPts val="0"/>
              </a:spcAft>
              <a:buSzPts val="1200"/>
              <a:buNone/>
              <a:defRPr/>
            </a:lvl4pPr>
            <a:lvl5pPr lvl="4" rtl="0" algn="ctr">
              <a:spcBef>
                <a:spcPts val="0"/>
              </a:spcBef>
              <a:spcAft>
                <a:spcPts val="0"/>
              </a:spcAft>
              <a:buSzPts val="1200"/>
              <a:buNone/>
              <a:defRPr/>
            </a:lvl5pPr>
            <a:lvl6pPr lvl="5" rtl="0" algn="ctr">
              <a:spcBef>
                <a:spcPts val="0"/>
              </a:spcBef>
              <a:spcAft>
                <a:spcPts val="0"/>
              </a:spcAft>
              <a:buSzPts val="1200"/>
              <a:buNone/>
              <a:defRPr/>
            </a:lvl6pPr>
            <a:lvl7pPr lvl="6" rtl="0" algn="ctr">
              <a:spcBef>
                <a:spcPts val="0"/>
              </a:spcBef>
              <a:spcAft>
                <a:spcPts val="0"/>
              </a:spcAft>
              <a:buSzPts val="1200"/>
              <a:buNone/>
              <a:defRPr/>
            </a:lvl7pPr>
            <a:lvl8pPr lvl="7" rtl="0" algn="ctr">
              <a:spcBef>
                <a:spcPts val="0"/>
              </a:spcBef>
              <a:spcAft>
                <a:spcPts val="0"/>
              </a:spcAft>
              <a:buSzPts val="1200"/>
              <a:buNone/>
              <a:defRPr/>
            </a:lvl8pPr>
            <a:lvl9pPr lvl="8" rtl="0" algn="ctr">
              <a:spcBef>
                <a:spcPts val="0"/>
              </a:spcBef>
              <a:spcAft>
                <a:spcPts val="0"/>
              </a:spcAft>
              <a:buSzPts val="1200"/>
              <a:buNone/>
              <a:defRPr/>
            </a:lvl9pPr>
          </a:lstStyle>
          <a:p/>
        </p:txBody>
      </p:sp>
      <p:sp>
        <p:nvSpPr>
          <p:cNvPr id="154" name="Google Shape;154;p13"/>
          <p:cNvSpPr txBox="1"/>
          <p:nvPr>
            <p:ph hasCustomPrompt="1" idx="9" type="title"/>
          </p:nvPr>
        </p:nvSpPr>
        <p:spPr>
          <a:xfrm>
            <a:off x="1283335" y="1682195"/>
            <a:ext cx="775800" cy="7758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4000"/>
              <a:buNone/>
              <a:defRPr sz="3400">
                <a:solidFill>
                  <a:schemeClr val="dk2"/>
                </a:solidFill>
              </a:defRPr>
            </a:lvl1pPr>
            <a:lvl2pPr lvl="1" rtl="0" algn="ctr">
              <a:spcBef>
                <a:spcPts val="0"/>
              </a:spcBef>
              <a:spcAft>
                <a:spcPts val="0"/>
              </a:spcAft>
              <a:buSzPts val="4000"/>
              <a:buNone/>
              <a:defRPr sz="4000"/>
            </a:lvl2pPr>
            <a:lvl3pPr lvl="2" rtl="0" algn="ctr">
              <a:spcBef>
                <a:spcPts val="0"/>
              </a:spcBef>
              <a:spcAft>
                <a:spcPts val="0"/>
              </a:spcAft>
              <a:buSzPts val="4000"/>
              <a:buNone/>
              <a:defRPr sz="4000"/>
            </a:lvl3pPr>
            <a:lvl4pPr lvl="3" rtl="0" algn="ctr">
              <a:spcBef>
                <a:spcPts val="0"/>
              </a:spcBef>
              <a:spcAft>
                <a:spcPts val="0"/>
              </a:spcAft>
              <a:buSzPts val="4000"/>
              <a:buNone/>
              <a:defRPr sz="4000"/>
            </a:lvl4pPr>
            <a:lvl5pPr lvl="4" rtl="0" algn="ctr">
              <a:spcBef>
                <a:spcPts val="0"/>
              </a:spcBef>
              <a:spcAft>
                <a:spcPts val="0"/>
              </a:spcAft>
              <a:buSzPts val="4000"/>
              <a:buNone/>
              <a:defRPr sz="4000"/>
            </a:lvl5pPr>
            <a:lvl6pPr lvl="5" rtl="0" algn="ctr">
              <a:spcBef>
                <a:spcPts val="0"/>
              </a:spcBef>
              <a:spcAft>
                <a:spcPts val="0"/>
              </a:spcAft>
              <a:buSzPts val="4000"/>
              <a:buNone/>
              <a:defRPr sz="4000"/>
            </a:lvl6pPr>
            <a:lvl7pPr lvl="6" rtl="0" algn="ctr">
              <a:spcBef>
                <a:spcPts val="0"/>
              </a:spcBef>
              <a:spcAft>
                <a:spcPts val="0"/>
              </a:spcAft>
              <a:buSzPts val="4000"/>
              <a:buNone/>
              <a:defRPr sz="4000"/>
            </a:lvl7pPr>
            <a:lvl8pPr lvl="7" rtl="0" algn="ctr">
              <a:spcBef>
                <a:spcPts val="0"/>
              </a:spcBef>
              <a:spcAft>
                <a:spcPts val="0"/>
              </a:spcAft>
              <a:buSzPts val="4000"/>
              <a:buNone/>
              <a:defRPr sz="4000"/>
            </a:lvl8pPr>
            <a:lvl9pPr lvl="8" rtl="0" algn="ctr">
              <a:spcBef>
                <a:spcPts val="0"/>
              </a:spcBef>
              <a:spcAft>
                <a:spcPts val="0"/>
              </a:spcAft>
              <a:buSzPts val="4000"/>
              <a:buNone/>
              <a:defRPr sz="4000"/>
            </a:lvl9pPr>
          </a:lstStyle>
          <a:p>
            <a:r>
              <a:t>xx%</a:t>
            </a:r>
          </a:p>
        </p:txBody>
      </p:sp>
      <p:sp>
        <p:nvSpPr>
          <p:cNvPr id="155" name="Google Shape;155;p13"/>
          <p:cNvSpPr txBox="1"/>
          <p:nvPr>
            <p:ph hasCustomPrompt="1" idx="13" type="title"/>
          </p:nvPr>
        </p:nvSpPr>
        <p:spPr>
          <a:xfrm>
            <a:off x="1283335" y="3332920"/>
            <a:ext cx="775800" cy="7758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4000"/>
              <a:buNone/>
              <a:defRPr sz="3400">
                <a:solidFill>
                  <a:schemeClr val="dk2"/>
                </a:solidFill>
              </a:defRPr>
            </a:lvl1pPr>
            <a:lvl2pPr lvl="1" rtl="0" algn="ctr">
              <a:spcBef>
                <a:spcPts val="0"/>
              </a:spcBef>
              <a:spcAft>
                <a:spcPts val="0"/>
              </a:spcAft>
              <a:buSzPts val="4000"/>
              <a:buNone/>
              <a:defRPr sz="4000"/>
            </a:lvl2pPr>
            <a:lvl3pPr lvl="2" rtl="0" algn="ctr">
              <a:spcBef>
                <a:spcPts val="0"/>
              </a:spcBef>
              <a:spcAft>
                <a:spcPts val="0"/>
              </a:spcAft>
              <a:buSzPts val="4000"/>
              <a:buNone/>
              <a:defRPr sz="4000"/>
            </a:lvl3pPr>
            <a:lvl4pPr lvl="3" rtl="0" algn="ctr">
              <a:spcBef>
                <a:spcPts val="0"/>
              </a:spcBef>
              <a:spcAft>
                <a:spcPts val="0"/>
              </a:spcAft>
              <a:buSzPts val="4000"/>
              <a:buNone/>
              <a:defRPr sz="4000"/>
            </a:lvl4pPr>
            <a:lvl5pPr lvl="4" rtl="0" algn="ctr">
              <a:spcBef>
                <a:spcPts val="0"/>
              </a:spcBef>
              <a:spcAft>
                <a:spcPts val="0"/>
              </a:spcAft>
              <a:buSzPts val="4000"/>
              <a:buNone/>
              <a:defRPr sz="4000"/>
            </a:lvl5pPr>
            <a:lvl6pPr lvl="5" rtl="0" algn="ctr">
              <a:spcBef>
                <a:spcPts val="0"/>
              </a:spcBef>
              <a:spcAft>
                <a:spcPts val="0"/>
              </a:spcAft>
              <a:buSzPts val="4000"/>
              <a:buNone/>
              <a:defRPr sz="4000"/>
            </a:lvl6pPr>
            <a:lvl7pPr lvl="6" rtl="0" algn="ctr">
              <a:spcBef>
                <a:spcPts val="0"/>
              </a:spcBef>
              <a:spcAft>
                <a:spcPts val="0"/>
              </a:spcAft>
              <a:buSzPts val="4000"/>
              <a:buNone/>
              <a:defRPr sz="4000"/>
            </a:lvl7pPr>
            <a:lvl8pPr lvl="7" rtl="0" algn="ctr">
              <a:spcBef>
                <a:spcPts val="0"/>
              </a:spcBef>
              <a:spcAft>
                <a:spcPts val="0"/>
              </a:spcAft>
              <a:buSzPts val="4000"/>
              <a:buNone/>
              <a:defRPr sz="4000"/>
            </a:lvl8pPr>
            <a:lvl9pPr lvl="8" rtl="0" algn="ctr">
              <a:spcBef>
                <a:spcPts val="0"/>
              </a:spcBef>
              <a:spcAft>
                <a:spcPts val="0"/>
              </a:spcAft>
              <a:buSzPts val="4000"/>
              <a:buNone/>
              <a:defRPr sz="4000"/>
            </a:lvl9pPr>
          </a:lstStyle>
          <a:p>
            <a:r>
              <a:t>xx%</a:t>
            </a:r>
          </a:p>
        </p:txBody>
      </p:sp>
      <p:sp>
        <p:nvSpPr>
          <p:cNvPr id="156" name="Google Shape;156;p13"/>
          <p:cNvSpPr txBox="1"/>
          <p:nvPr>
            <p:ph hasCustomPrompt="1" idx="14" type="title"/>
          </p:nvPr>
        </p:nvSpPr>
        <p:spPr>
          <a:xfrm>
            <a:off x="4719710" y="1682195"/>
            <a:ext cx="775800" cy="7758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4000"/>
              <a:buNone/>
              <a:defRPr sz="3400">
                <a:solidFill>
                  <a:schemeClr val="dk2"/>
                </a:solidFill>
              </a:defRPr>
            </a:lvl1pPr>
            <a:lvl2pPr lvl="1" rtl="0" algn="ctr">
              <a:spcBef>
                <a:spcPts val="0"/>
              </a:spcBef>
              <a:spcAft>
                <a:spcPts val="0"/>
              </a:spcAft>
              <a:buSzPts val="4000"/>
              <a:buNone/>
              <a:defRPr sz="4000"/>
            </a:lvl2pPr>
            <a:lvl3pPr lvl="2" rtl="0" algn="ctr">
              <a:spcBef>
                <a:spcPts val="0"/>
              </a:spcBef>
              <a:spcAft>
                <a:spcPts val="0"/>
              </a:spcAft>
              <a:buSzPts val="4000"/>
              <a:buNone/>
              <a:defRPr sz="4000"/>
            </a:lvl3pPr>
            <a:lvl4pPr lvl="3" rtl="0" algn="ctr">
              <a:spcBef>
                <a:spcPts val="0"/>
              </a:spcBef>
              <a:spcAft>
                <a:spcPts val="0"/>
              </a:spcAft>
              <a:buSzPts val="4000"/>
              <a:buNone/>
              <a:defRPr sz="4000"/>
            </a:lvl4pPr>
            <a:lvl5pPr lvl="4" rtl="0" algn="ctr">
              <a:spcBef>
                <a:spcPts val="0"/>
              </a:spcBef>
              <a:spcAft>
                <a:spcPts val="0"/>
              </a:spcAft>
              <a:buSzPts val="4000"/>
              <a:buNone/>
              <a:defRPr sz="4000"/>
            </a:lvl5pPr>
            <a:lvl6pPr lvl="5" rtl="0" algn="ctr">
              <a:spcBef>
                <a:spcPts val="0"/>
              </a:spcBef>
              <a:spcAft>
                <a:spcPts val="0"/>
              </a:spcAft>
              <a:buSzPts val="4000"/>
              <a:buNone/>
              <a:defRPr sz="4000"/>
            </a:lvl6pPr>
            <a:lvl7pPr lvl="6" rtl="0" algn="ctr">
              <a:spcBef>
                <a:spcPts val="0"/>
              </a:spcBef>
              <a:spcAft>
                <a:spcPts val="0"/>
              </a:spcAft>
              <a:buSzPts val="4000"/>
              <a:buNone/>
              <a:defRPr sz="4000"/>
            </a:lvl7pPr>
            <a:lvl8pPr lvl="7" rtl="0" algn="ctr">
              <a:spcBef>
                <a:spcPts val="0"/>
              </a:spcBef>
              <a:spcAft>
                <a:spcPts val="0"/>
              </a:spcAft>
              <a:buSzPts val="4000"/>
              <a:buNone/>
              <a:defRPr sz="4000"/>
            </a:lvl8pPr>
            <a:lvl9pPr lvl="8" rtl="0" algn="ctr">
              <a:spcBef>
                <a:spcPts val="0"/>
              </a:spcBef>
              <a:spcAft>
                <a:spcPts val="0"/>
              </a:spcAft>
              <a:buSzPts val="4000"/>
              <a:buNone/>
              <a:defRPr sz="4000"/>
            </a:lvl9pPr>
          </a:lstStyle>
          <a:p>
            <a:r>
              <a:t>xx%</a:t>
            </a:r>
          </a:p>
        </p:txBody>
      </p:sp>
      <p:sp>
        <p:nvSpPr>
          <p:cNvPr id="157" name="Google Shape;157;p13"/>
          <p:cNvSpPr txBox="1"/>
          <p:nvPr>
            <p:ph hasCustomPrompt="1" idx="15" type="title"/>
          </p:nvPr>
        </p:nvSpPr>
        <p:spPr>
          <a:xfrm>
            <a:off x="4719710" y="3332920"/>
            <a:ext cx="775800" cy="7758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4000"/>
              <a:buNone/>
              <a:defRPr sz="3400">
                <a:solidFill>
                  <a:schemeClr val="dk2"/>
                </a:solidFill>
              </a:defRPr>
            </a:lvl1pPr>
            <a:lvl2pPr lvl="1" rtl="0" algn="ctr">
              <a:spcBef>
                <a:spcPts val="0"/>
              </a:spcBef>
              <a:spcAft>
                <a:spcPts val="0"/>
              </a:spcAft>
              <a:buSzPts val="4000"/>
              <a:buNone/>
              <a:defRPr sz="4000"/>
            </a:lvl2pPr>
            <a:lvl3pPr lvl="2" rtl="0" algn="ctr">
              <a:spcBef>
                <a:spcPts val="0"/>
              </a:spcBef>
              <a:spcAft>
                <a:spcPts val="0"/>
              </a:spcAft>
              <a:buSzPts val="4000"/>
              <a:buNone/>
              <a:defRPr sz="4000"/>
            </a:lvl3pPr>
            <a:lvl4pPr lvl="3" rtl="0" algn="ctr">
              <a:spcBef>
                <a:spcPts val="0"/>
              </a:spcBef>
              <a:spcAft>
                <a:spcPts val="0"/>
              </a:spcAft>
              <a:buSzPts val="4000"/>
              <a:buNone/>
              <a:defRPr sz="4000"/>
            </a:lvl4pPr>
            <a:lvl5pPr lvl="4" rtl="0" algn="ctr">
              <a:spcBef>
                <a:spcPts val="0"/>
              </a:spcBef>
              <a:spcAft>
                <a:spcPts val="0"/>
              </a:spcAft>
              <a:buSzPts val="4000"/>
              <a:buNone/>
              <a:defRPr sz="4000"/>
            </a:lvl5pPr>
            <a:lvl6pPr lvl="5" rtl="0" algn="ctr">
              <a:spcBef>
                <a:spcPts val="0"/>
              </a:spcBef>
              <a:spcAft>
                <a:spcPts val="0"/>
              </a:spcAft>
              <a:buSzPts val="4000"/>
              <a:buNone/>
              <a:defRPr sz="4000"/>
            </a:lvl6pPr>
            <a:lvl7pPr lvl="6" rtl="0" algn="ctr">
              <a:spcBef>
                <a:spcPts val="0"/>
              </a:spcBef>
              <a:spcAft>
                <a:spcPts val="0"/>
              </a:spcAft>
              <a:buSzPts val="4000"/>
              <a:buNone/>
              <a:defRPr sz="4000"/>
            </a:lvl7pPr>
            <a:lvl8pPr lvl="7" rtl="0" algn="ctr">
              <a:spcBef>
                <a:spcPts val="0"/>
              </a:spcBef>
              <a:spcAft>
                <a:spcPts val="0"/>
              </a:spcAft>
              <a:buSzPts val="4000"/>
              <a:buNone/>
              <a:defRPr sz="4000"/>
            </a:lvl8pPr>
            <a:lvl9pPr lvl="8" rtl="0" algn="ctr">
              <a:spcBef>
                <a:spcPts val="0"/>
              </a:spcBef>
              <a:spcAft>
                <a:spcPts val="0"/>
              </a:spcAft>
              <a:buSzPts val="4000"/>
              <a:buNone/>
              <a:defRPr sz="4000"/>
            </a:lvl9pPr>
          </a:lstStyle>
          <a:p>
            <a:r>
              <a:t>xx%</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bg>
      <p:bgPr>
        <a:gradFill>
          <a:gsLst>
            <a:gs pos="0">
              <a:schemeClr val="lt1"/>
            </a:gs>
            <a:gs pos="100000">
              <a:srgbClr val="0C0A26"/>
            </a:gs>
          </a:gsLst>
          <a:lin ang="10801400" scaled="0"/>
        </a:gradFill>
      </p:bgPr>
    </p:bg>
    <p:spTree>
      <p:nvGrpSpPr>
        <p:cNvPr id="158" name="Shape 158"/>
        <p:cNvGrpSpPr/>
        <p:nvPr/>
      </p:nvGrpSpPr>
      <p:grpSpPr>
        <a:xfrm>
          <a:off x="0" y="0"/>
          <a:ext cx="0" cy="0"/>
          <a:chOff x="0" y="0"/>
          <a:chExt cx="0" cy="0"/>
        </a:xfrm>
      </p:grpSpPr>
      <p:sp>
        <p:nvSpPr>
          <p:cNvPr id="159" name="Google Shape;159;p1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pic>
        <p:nvPicPr>
          <p:cNvPr id="160" name="Google Shape;160;p14"/>
          <p:cNvPicPr preferRelativeResize="0"/>
          <p:nvPr/>
        </p:nvPicPr>
        <p:blipFill>
          <a:blip r:embed="rId2">
            <a:alphaModFix amt="52000"/>
          </a:blip>
          <a:stretch>
            <a:fillRect/>
          </a:stretch>
        </p:blipFill>
        <p:spPr>
          <a:xfrm rot="531160">
            <a:off x="6920015" y="-644300"/>
            <a:ext cx="3274374" cy="3274374"/>
          </a:xfrm>
          <a:prstGeom prst="rect">
            <a:avLst/>
          </a:prstGeom>
          <a:noFill/>
          <a:ln>
            <a:noFill/>
          </a:ln>
        </p:spPr>
      </p:pic>
      <p:grpSp>
        <p:nvGrpSpPr>
          <p:cNvPr id="161" name="Google Shape;161;p14"/>
          <p:cNvGrpSpPr/>
          <p:nvPr/>
        </p:nvGrpSpPr>
        <p:grpSpPr>
          <a:xfrm>
            <a:off x="-384412" y="-405623"/>
            <a:ext cx="9995616" cy="6052548"/>
            <a:chOff x="-384412" y="-405623"/>
            <a:chExt cx="9995616" cy="6052548"/>
          </a:xfrm>
        </p:grpSpPr>
        <p:sp>
          <p:nvSpPr>
            <p:cNvPr id="162" name="Google Shape;162;p14"/>
            <p:cNvSpPr/>
            <p:nvPr/>
          </p:nvSpPr>
          <p:spPr>
            <a:xfrm>
              <a:off x="-384412" y="4227625"/>
              <a:ext cx="1419300" cy="1419300"/>
            </a:xfrm>
            <a:prstGeom prst="blockArc">
              <a:avLst>
                <a:gd fmla="val 1910774" name="adj1"/>
                <a:gd fmla="val 46999" name="adj2"/>
                <a:gd fmla="val 1103" name="adj3"/>
              </a:avLst>
            </a:pr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Barlow"/>
                <a:ea typeface="Barlow"/>
                <a:cs typeface="Barlow"/>
                <a:sym typeface="Barlow"/>
              </a:endParaRPr>
            </a:p>
          </p:txBody>
        </p:sp>
        <p:sp>
          <p:nvSpPr>
            <p:cNvPr id="163" name="Google Shape;163;p14"/>
            <p:cNvSpPr/>
            <p:nvPr/>
          </p:nvSpPr>
          <p:spPr>
            <a:xfrm>
              <a:off x="-176641" y="4435363"/>
              <a:ext cx="1003800" cy="1003800"/>
            </a:xfrm>
            <a:prstGeom prst="blockArc">
              <a:avLst>
                <a:gd fmla="val 2248111" name="adj1"/>
                <a:gd fmla="val 61546" name="adj2"/>
                <a:gd fmla="val 1725" name="adj3"/>
              </a:avLst>
            </a:pr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Barlow"/>
                <a:ea typeface="Barlow"/>
                <a:cs typeface="Barlow"/>
                <a:sym typeface="Barlow"/>
              </a:endParaRPr>
            </a:p>
          </p:txBody>
        </p:sp>
        <p:sp>
          <p:nvSpPr>
            <p:cNvPr id="164" name="Google Shape;164;p14"/>
            <p:cNvSpPr/>
            <p:nvPr/>
          </p:nvSpPr>
          <p:spPr>
            <a:xfrm rot="4977525">
              <a:off x="7045" y="4619062"/>
              <a:ext cx="636299" cy="636299"/>
            </a:xfrm>
            <a:prstGeom prst="blockArc">
              <a:avLst>
                <a:gd fmla="val 2248111" name="adj1"/>
                <a:gd fmla="val 175332" name="adj2"/>
                <a:gd fmla="val 3110" name="adj3"/>
              </a:avLst>
            </a:pr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Barlow"/>
                <a:ea typeface="Barlow"/>
                <a:cs typeface="Barlow"/>
                <a:sym typeface="Barlow"/>
              </a:endParaRPr>
            </a:p>
          </p:txBody>
        </p:sp>
        <p:sp>
          <p:nvSpPr>
            <p:cNvPr id="165" name="Google Shape;165;p14"/>
            <p:cNvSpPr/>
            <p:nvPr/>
          </p:nvSpPr>
          <p:spPr>
            <a:xfrm rot="4519203">
              <a:off x="8496519" y="-294808"/>
              <a:ext cx="1003870" cy="1003870"/>
            </a:xfrm>
            <a:prstGeom prst="blockArc">
              <a:avLst>
                <a:gd fmla="val 2248111" name="adj1"/>
                <a:gd fmla="val 61546" name="adj2"/>
                <a:gd fmla="val 1725" name="adj3"/>
              </a:avLst>
            </a:prstGeom>
            <a:gradFill>
              <a:gsLst>
                <a:gs pos="0">
                  <a:schemeClr val="dk2"/>
                </a:gs>
                <a:gs pos="100000">
                  <a:schemeClr val="lt1"/>
                </a:gs>
              </a:gsLst>
              <a:lin ang="10801400"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Barlow"/>
                <a:ea typeface="Barlow"/>
                <a:cs typeface="Barlow"/>
                <a:sym typeface="Barlow"/>
              </a:endParaRPr>
            </a:p>
          </p:txBody>
        </p:sp>
        <p:sp>
          <p:nvSpPr>
            <p:cNvPr id="166" name="Google Shape;166;p14"/>
            <p:cNvSpPr/>
            <p:nvPr/>
          </p:nvSpPr>
          <p:spPr>
            <a:xfrm rot="-4681672">
              <a:off x="8680223" y="-111114"/>
              <a:ext cx="636341" cy="636341"/>
            </a:xfrm>
            <a:prstGeom prst="blockArc">
              <a:avLst>
                <a:gd fmla="val 6166969" name="adj1"/>
                <a:gd fmla="val 175332" name="adj2"/>
                <a:gd fmla="val 3110" name="adj3"/>
              </a:avLst>
            </a:pr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Barlow"/>
                <a:ea typeface="Barlow"/>
                <a:cs typeface="Barlow"/>
                <a:sym typeface="Barlow"/>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TITLE_ONLY_2">
    <p:bg>
      <p:bgPr>
        <a:gradFill>
          <a:gsLst>
            <a:gs pos="0">
              <a:schemeClr val="lt1"/>
            </a:gs>
            <a:gs pos="100000">
              <a:srgbClr val="0C0A26"/>
            </a:gs>
          </a:gsLst>
          <a:lin ang="5400700" scaled="0"/>
        </a:gradFill>
      </p:bgPr>
    </p:bg>
    <p:spTree>
      <p:nvGrpSpPr>
        <p:cNvPr id="167" name="Shape 167"/>
        <p:cNvGrpSpPr/>
        <p:nvPr/>
      </p:nvGrpSpPr>
      <p:grpSpPr>
        <a:xfrm>
          <a:off x="0" y="0"/>
          <a:ext cx="0" cy="0"/>
          <a:chOff x="0" y="0"/>
          <a:chExt cx="0" cy="0"/>
        </a:xfrm>
      </p:grpSpPr>
      <p:sp>
        <p:nvSpPr>
          <p:cNvPr id="168" name="Google Shape;168;p1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pic>
        <p:nvPicPr>
          <p:cNvPr id="169" name="Google Shape;169;p15"/>
          <p:cNvPicPr preferRelativeResize="0"/>
          <p:nvPr/>
        </p:nvPicPr>
        <p:blipFill>
          <a:blip r:embed="rId2">
            <a:alphaModFix amt="52000"/>
          </a:blip>
          <a:stretch>
            <a:fillRect/>
          </a:stretch>
        </p:blipFill>
        <p:spPr>
          <a:xfrm rot="-4512519">
            <a:off x="-2212269" y="-762492"/>
            <a:ext cx="3131337" cy="3131337"/>
          </a:xfrm>
          <a:prstGeom prst="rect">
            <a:avLst/>
          </a:prstGeom>
          <a:noFill/>
          <a:ln>
            <a:noFill/>
          </a:ln>
        </p:spPr>
      </p:pic>
      <p:pic>
        <p:nvPicPr>
          <p:cNvPr id="170" name="Google Shape;170;p15"/>
          <p:cNvPicPr preferRelativeResize="0"/>
          <p:nvPr/>
        </p:nvPicPr>
        <p:blipFill>
          <a:blip r:embed="rId2">
            <a:alphaModFix amt="52000"/>
          </a:blip>
          <a:stretch>
            <a:fillRect/>
          </a:stretch>
        </p:blipFill>
        <p:spPr>
          <a:xfrm rot="-4222127">
            <a:off x="7860600" y="3007524"/>
            <a:ext cx="3641350" cy="3641350"/>
          </a:xfrm>
          <a:prstGeom prst="rect">
            <a:avLst/>
          </a:prstGeom>
          <a:noFill/>
          <a:ln>
            <a:noFill/>
          </a:ln>
        </p:spPr>
      </p:pic>
      <p:sp>
        <p:nvSpPr>
          <p:cNvPr id="171" name="Google Shape;171;p15"/>
          <p:cNvSpPr/>
          <p:nvPr/>
        </p:nvSpPr>
        <p:spPr>
          <a:xfrm rot="10800000">
            <a:off x="485397" y="0"/>
            <a:ext cx="400800" cy="400800"/>
          </a:xfrm>
          <a:prstGeom prst="blockArc">
            <a:avLst>
              <a:gd fmla="val 10800000" name="adj1"/>
              <a:gd fmla="val 92878" name="adj2"/>
              <a:gd fmla="val 3127" name="adj3"/>
            </a:avLst>
          </a:pr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Barlow"/>
              <a:ea typeface="Barlow"/>
              <a:cs typeface="Barlow"/>
              <a:sym typeface="Barlow"/>
            </a:endParaRPr>
          </a:p>
        </p:txBody>
      </p:sp>
      <p:sp>
        <p:nvSpPr>
          <p:cNvPr id="172" name="Google Shape;172;p15"/>
          <p:cNvSpPr/>
          <p:nvPr/>
        </p:nvSpPr>
        <p:spPr>
          <a:xfrm>
            <a:off x="7354738" y="4619150"/>
            <a:ext cx="1419300" cy="1419300"/>
          </a:xfrm>
          <a:prstGeom prst="blockArc">
            <a:avLst>
              <a:gd fmla="val 10800000" name="adj1"/>
              <a:gd fmla="val 82676" name="adj2"/>
              <a:gd fmla="val 960" name="adj3"/>
            </a:avLst>
          </a:pr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Barlow"/>
              <a:ea typeface="Barlow"/>
              <a:cs typeface="Barlow"/>
              <a:sym typeface="Barlow"/>
            </a:endParaRPr>
          </a:p>
        </p:txBody>
      </p:sp>
      <p:sp>
        <p:nvSpPr>
          <p:cNvPr id="173" name="Google Shape;173;p15"/>
          <p:cNvSpPr/>
          <p:nvPr/>
        </p:nvSpPr>
        <p:spPr>
          <a:xfrm rot="4636571">
            <a:off x="7562497" y="4826863"/>
            <a:ext cx="1003852" cy="1003852"/>
          </a:xfrm>
          <a:prstGeom prst="blockArc">
            <a:avLst>
              <a:gd fmla="val 4660335" name="adj1"/>
              <a:gd fmla="val 2278" name="adj2"/>
              <a:gd fmla="val 1133" name="adj3"/>
            </a:avLst>
          </a:pr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Barlow"/>
              <a:ea typeface="Barlow"/>
              <a:cs typeface="Barlow"/>
              <a:sym typeface="Barlow"/>
            </a:endParaRPr>
          </a:p>
        </p:txBody>
      </p:sp>
      <p:sp>
        <p:nvSpPr>
          <p:cNvPr id="174" name="Google Shape;174;p15"/>
          <p:cNvSpPr/>
          <p:nvPr/>
        </p:nvSpPr>
        <p:spPr>
          <a:xfrm rot="4636990">
            <a:off x="7776812" y="4999417"/>
            <a:ext cx="575107" cy="575107"/>
          </a:xfrm>
          <a:prstGeom prst="blockArc">
            <a:avLst>
              <a:gd fmla="val 4660335" name="adj1"/>
              <a:gd fmla="val 30384" name="adj2"/>
              <a:gd fmla="val 1898" name="adj3"/>
            </a:avLst>
          </a:pr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Barlow"/>
              <a:ea typeface="Barlow"/>
              <a:cs typeface="Barlow"/>
              <a:sym typeface="Barlow"/>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
  <p:cSld name="CUSTOM_4">
    <p:bg>
      <p:bgPr>
        <a:gradFill>
          <a:gsLst>
            <a:gs pos="0">
              <a:schemeClr val="lt1"/>
            </a:gs>
            <a:gs pos="100000">
              <a:srgbClr val="0C0A26"/>
            </a:gs>
          </a:gsLst>
          <a:lin ang="10801400" scaled="0"/>
        </a:gradFill>
      </p:bgPr>
    </p:bg>
    <p:spTree>
      <p:nvGrpSpPr>
        <p:cNvPr id="175" name="Shape 175"/>
        <p:cNvGrpSpPr/>
        <p:nvPr/>
      </p:nvGrpSpPr>
      <p:grpSpPr>
        <a:xfrm>
          <a:off x="0" y="0"/>
          <a:ext cx="0" cy="0"/>
          <a:chOff x="0" y="0"/>
          <a:chExt cx="0" cy="0"/>
        </a:xfrm>
      </p:grpSpPr>
      <p:sp>
        <p:nvSpPr>
          <p:cNvPr id="176" name="Google Shape;176;p16"/>
          <p:cNvSpPr txBox="1"/>
          <p:nvPr>
            <p:ph hasCustomPrompt="1" type="title"/>
          </p:nvPr>
        </p:nvSpPr>
        <p:spPr>
          <a:xfrm>
            <a:off x="1033525" y="943574"/>
            <a:ext cx="3376200" cy="825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0000"/>
              <a:buNone/>
              <a:defRPr sz="4800">
                <a:solidFill>
                  <a:schemeClr val="dk2"/>
                </a:solidFill>
              </a:defRPr>
            </a:lvl1pPr>
            <a:lvl2pPr lvl="1" rtl="0" algn="ctr">
              <a:spcBef>
                <a:spcPts val="0"/>
              </a:spcBef>
              <a:spcAft>
                <a:spcPts val="0"/>
              </a:spcAft>
              <a:buSzPts val="10000"/>
              <a:buNone/>
              <a:defRPr sz="10000"/>
            </a:lvl2pPr>
            <a:lvl3pPr lvl="2" rtl="0" algn="ctr">
              <a:spcBef>
                <a:spcPts val="0"/>
              </a:spcBef>
              <a:spcAft>
                <a:spcPts val="0"/>
              </a:spcAft>
              <a:buSzPts val="10000"/>
              <a:buNone/>
              <a:defRPr sz="10000"/>
            </a:lvl3pPr>
            <a:lvl4pPr lvl="3" rtl="0" algn="ctr">
              <a:spcBef>
                <a:spcPts val="0"/>
              </a:spcBef>
              <a:spcAft>
                <a:spcPts val="0"/>
              </a:spcAft>
              <a:buSzPts val="10000"/>
              <a:buNone/>
              <a:defRPr sz="10000"/>
            </a:lvl4pPr>
            <a:lvl5pPr lvl="4" rtl="0" algn="ctr">
              <a:spcBef>
                <a:spcPts val="0"/>
              </a:spcBef>
              <a:spcAft>
                <a:spcPts val="0"/>
              </a:spcAft>
              <a:buSzPts val="10000"/>
              <a:buNone/>
              <a:defRPr sz="10000"/>
            </a:lvl5pPr>
            <a:lvl6pPr lvl="5" rtl="0" algn="ctr">
              <a:spcBef>
                <a:spcPts val="0"/>
              </a:spcBef>
              <a:spcAft>
                <a:spcPts val="0"/>
              </a:spcAft>
              <a:buSzPts val="10000"/>
              <a:buNone/>
              <a:defRPr sz="10000"/>
            </a:lvl6pPr>
            <a:lvl7pPr lvl="6" rtl="0" algn="ctr">
              <a:spcBef>
                <a:spcPts val="0"/>
              </a:spcBef>
              <a:spcAft>
                <a:spcPts val="0"/>
              </a:spcAft>
              <a:buSzPts val="10000"/>
              <a:buNone/>
              <a:defRPr sz="10000"/>
            </a:lvl7pPr>
            <a:lvl8pPr lvl="7" rtl="0" algn="ctr">
              <a:spcBef>
                <a:spcPts val="0"/>
              </a:spcBef>
              <a:spcAft>
                <a:spcPts val="0"/>
              </a:spcAft>
              <a:buSzPts val="10000"/>
              <a:buNone/>
              <a:defRPr sz="10000"/>
            </a:lvl8pPr>
            <a:lvl9pPr lvl="8" rtl="0" algn="ctr">
              <a:spcBef>
                <a:spcPts val="0"/>
              </a:spcBef>
              <a:spcAft>
                <a:spcPts val="0"/>
              </a:spcAft>
              <a:buSzPts val="10000"/>
              <a:buNone/>
              <a:defRPr sz="10000"/>
            </a:lvl9pPr>
          </a:lstStyle>
          <a:p>
            <a:r>
              <a:t>xx%</a:t>
            </a:r>
          </a:p>
        </p:txBody>
      </p:sp>
      <p:sp>
        <p:nvSpPr>
          <p:cNvPr id="177" name="Google Shape;177;p16"/>
          <p:cNvSpPr txBox="1"/>
          <p:nvPr>
            <p:ph idx="1" type="subTitle"/>
          </p:nvPr>
        </p:nvSpPr>
        <p:spPr>
          <a:xfrm>
            <a:off x="1033525" y="1708503"/>
            <a:ext cx="3376200" cy="423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200"/>
              <a:buNone/>
              <a:defRPr sz="1600"/>
            </a:lvl1pPr>
            <a:lvl2pPr lvl="1" rtl="0" algn="ctr">
              <a:spcBef>
                <a:spcPts val="0"/>
              </a:spcBef>
              <a:spcAft>
                <a:spcPts val="0"/>
              </a:spcAft>
              <a:buSzPts val="1200"/>
              <a:buNone/>
              <a:defRPr/>
            </a:lvl2pPr>
            <a:lvl3pPr lvl="2" rtl="0" algn="ctr">
              <a:spcBef>
                <a:spcPts val="0"/>
              </a:spcBef>
              <a:spcAft>
                <a:spcPts val="0"/>
              </a:spcAft>
              <a:buSzPts val="1200"/>
              <a:buNone/>
              <a:defRPr/>
            </a:lvl3pPr>
            <a:lvl4pPr lvl="3" rtl="0" algn="ctr">
              <a:spcBef>
                <a:spcPts val="0"/>
              </a:spcBef>
              <a:spcAft>
                <a:spcPts val="0"/>
              </a:spcAft>
              <a:buSzPts val="1200"/>
              <a:buNone/>
              <a:defRPr/>
            </a:lvl4pPr>
            <a:lvl5pPr lvl="4" rtl="0" algn="ctr">
              <a:spcBef>
                <a:spcPts val="0"/>
              </a:spcBef>
              <a:spcAft>
                <a:spcPts val="0"/>
              </a:spcAft>
              <a:buSzPts val="1200"/>
              <a:buNone/>
              <a:defRPr/>
            </a:lvl5pPr>
            <a:lvl6pPr lvl="5" rtl="0" algn="ctr">
              <a:spcBef>
                <a:spcPts val="0"/>
              </a:spcBef>
              <a:spcAft>
                <a:spcPts val="0"/>
              </a:spcAft>
              <a:buSzPts val="1200"/>
              <a:buNone/>
              <a:defRPr/>
            </a:lvl6pPr>
            <a:lvl7pPr lvl="6" rtl="0" algn="ctr">
              <a:spcBef>
                <a:spcPts val="0"/>
              </a:spcBef>
              <a:spcAft>
                <a:spcPts val="0"/>
              </a:spcAft>
              <a:buSzPts val="1200"/>
              <a:buNone/>
              <a:defRPr/>
            </a:lvl7pPr>
            <a:lvl8pPr lvl="7" rtl="0" algn="ctr">
              <a:spcBef>
                <a:spcPts val="0"/>
              </a:spcBef>
              <a:spcAft>
                <a:spcPts val="0"/>
              </a:spcAft>
              <a:buSzPts val="1200"/>
              <a:buNone/>
              <a:defRPr/>
            </a:lvl8pPr>
            <a:lvl9pPr lvl="8" rtl="0" algn="ctr">
              <a:spcBef>
                <a:spcPts val="0"/>
              </a:spcBef>
              <a:spcAft>
                <a:spcPts val="0"/>
              </a:spcAft>
              <a:buSzPts val="1200"/>
              <a:buNone/>
              <a:defRPr/>
            </a:lvl9pPr>
          </a:lstStyle>
          <a:p/>
        </p:txBody>
      </p:sp>
      <p:sp>
        <p:nvSpPr>
          <p:cNvPr id="178" name="Google Shape;178;p16"/>
          <p:cNvSpPr txBox="1"/>
          <p:nvPr>
            <p:ph hasCustomPrompt="1" idx="2" type="title"/>
          </p:nvPr>
        </p:nvSpPr>
        <p:spPr>
          <a:xfrm>
            <a:off x="4734275" y="943574"/>
            <a:ext cx="3376200" cy="825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0000"/>
              <a:buNone/>
              <a:defRPr sz="4800">
                <a:solidFill>
                  <a:schemeClr val="dk2"/>
                </a:solidFill>
              </a:defRPr>
            </a:lvl1pPr>
            <a:lvl2pPr lvl="1" rtl="0" algn="ctr">
              <a:spcBef>
                <a:spcPts val="0"/>
              </a:spcBef>
              <a:spcAft>
                <a:spcPts val="0"/>
              </a:spcAft>
              <a:buSzPts val="10000"/>
              <a:buNone/>
              <a:defRPr sz="10000"/>
            </a:lvl2pPr>
            <a:lvl3pPr lvl="2" rtl="0" algn="ctr">
              <a:spcBef>
                <a:spcPts val="0"/>
              </a:spcBef>
              <a:spcAft>
                <a:spcPts val="0"/>
              </a:spcAft>
              <a:buSzPts val="10000"/>
              <a:buNone/>
              <a:defRPr sz="10000"/>
            </a:lvl3pPr>
            <a:lvl4pPr lvl="3" rtl="0" algn="ctr">
              <a:spcBef>
                <a:spcPts val="0"/>
              </a:spcBef>
              <a:spcAft>
                <a:spcPts val="0"/>
              </a:spcAft>
              <a:buSzPts val="10000"/>
              <a:buNone/>
              <a:defRPr sz="10000"/>
            </a:lvl4pPr>
            <a:lvl5pPr lvl="4" rtl="0" algn="ctr">
              <a:spcBef>
                <a:spcPts val="0"/>
              </a:spcBef>
              <a:spcAft>
                <a:spcPts val="0"/>
              </a:spcAft>
              <a:buSzPts val="10000"/>
              <a:buNone/>
              <a:defRPr sz="10000"/>
            </a:lvl5pPr>
            <a:lvl6pPr lvl="5" rtl="0" algn="ctr">
              <a:spcBef>
                <a:spcPts val="0"/>
              </a:spcBef>
              <a:spcAft>
                <a:spcPts val="0"/>
              </a:spcAft>
              <a:buSzPts val="10000"/>
              <a:buNone/>
              <a:defRPr sz="10000"/>
            </a:lvl6pPr>
            <a:lvl7pPr lvl="6" rtl="0" algn="ctr">
              <a:spcBef>
                <a:spcPts val="0"/>
              </a:spcBef>
              <a:spcAft>
                <a:spcPts val="0"/>
              </a:spcAft>
              <a:buSzPts val="10000"/>
              <a:buNone/>
              <a:defRPr sz="10000"/>
            </a:lvl7pPr>
            <a:lvl8pPr lvl="7" rtl="0" algn="ctr">
              <a:spcBef>
                <a:spcPts val="0"/>
              </a:spcBef>
              <a:spcAft>
                <a:spcPts val="0"/>
              </a:spcAft>
              <a:buSzPts val="10000"/>
              <a:buNone/>
              <a:defRPr sz="10000"/>
            </a:lvl8pPr>
            <a:lvl9pPr lvl="8" rtl="0" algn="ctr">
              <a:spcBef>
                <a:spcPts val="0"/>
              </a:spcBef>
              <a:spcAft>
                <a:spcPts val="0"/>
              </a:spcAft>
              <a:buSzPts val="10000"/>
              <a:buNone/>
              <a:defRPr sz="10000"/>
            </a:lvl9pPr>
          </a:lstStyle>
          <a:p>
            <a:r>
              <a:t>xx%</a:t>
            </a:r>
          </a:p>
        </p:txBody>
      </p:sp>
      <p:sp>
        <p:nvSpPr>
          <p:cNvPr id="179" name="Google Shape;179;p16"/>
          <p:cNvSpPr txBox="1"/>
          <p:nvPr>
            <p:ph idx="3" type="subTitle"/>
          </p:nvPr>
        </p:nvSpPr>
        <p:spPr>
          <a:xfrm>
            <a:off x="4734275" y="1708503"/>
            <a:ext cx="3376200" cy="423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200"/>
              <a:buNone/>
              <a:defRPr sz="1600"/>
            </a:lvl1pPr>
            <a:lvl2pPr lvl="1" rtl="0" algn="ctr">
              <a:spcBef>
                <a:spcPts val="0"/>
              </a:spcBef>
              <a:spcAft>
                <a:spcPts val="0"/>
              </a:spcAft>
              <a:buSzPts val="1200"/>
              <a:buNone/>
              <a:defRPr/>
            </a:lvl2pPr>
            <a:lvl3pPr lvl="2" rtl="0" algn="ctr">
              <a:spcBef>
                <a:spcPts val="0"/>
              </a:spcBef>
              <a:spcAft>
                <a:spcPts val="0"/>
              </a:spcAft>
              <a:buSzPts val="1200"/>
              <a:buNone/>
              <a:defRPr/>
            </a:lvl3pPr>
            <a:lvl4pPr lvl="3" rtl="0" algn="ctr">
              <a:spcBef>
                <a:spcPts val="0"/>
              </a:spcBef>
              <a:spcAft>
                <a:spcPts val="0"/>
              </a:spcAft>
              <a:buSzPts val="1200"/>
              <a:buNone/>
              <a:defRPr/>
            </a:lvl4pPr>
            <a:lvl5pPr lvl="4" rtl="0" algn="ctr">
              <a:spcBef>
                <a:spcPts val="0"/>
              </a:spcBef>
              <a:spcAft>
                <a:spcPts val="0"/>
              </a:spcAft>
              <a:buSzPts val="1200"/>
              <a:buNone/>
              <a:defRPr/>
            </a:lvl5pPr>
            <a:lvl6pPr lvl="5" rtl="0" algn="ctr">
              <a:spcBef>
                <a:spcPts val="0"/>
              </a:spcBef>
              <a:spcAft>
                <a:spcPts val="0"/>
              </a:spcAft>
              <a:buSzPts val="1200"/>
              <a:buNone/>
              <a:defRPr/>
            </a:lvl6pPr>
            <a:lvl7pPr lvl="6" rtl="0" algn="ctr">
              <a:spcBef>
                <a:spcPts val="0"/>
              </a:spcBef>
              <a:spcAft>
                <a:spcPts val="0"/>
              </a:spcAft>
              <a:buSzPts val="1200"/>
              <a:buNone/>
              <a:defRPr/>
            </a:lvl7pPr>
            <a:lvl8pPr lvl="7" rtl="0" algn="ctr">
              <a:spcBef>
                <a:spcPts val="0"/>
              </a:spcBef>
              <a:spcAft>
                <a:spcPts val="0"/>
              </a:spcAft>
              <a:buSzPts val="1200"/>
              <a:buNone/>
              <a:defRPr/>
            </a:lvl8pPr>
            <a:lvl9pPr lvl="8" rtl="0" algn="ctr">
              <a:spcBef>
                <a:spcPts val="0"/>
              </a:spcBef>
              <a:spcAft>
                <a:spcPts val="0"/>
              </a:spcAft>
              <a:buSzPts val="1200"/>
              <a:buNone/>
              <a:defRPr/>
            </a:lvl9pPr>
          </a:lstStyle>
          <a:p/>
        </p:txBody>
      </p:sp>
      <p:sp>
        <p:nvSpPr>
          <p:cNvPr id="180" name="Google Shape;180;p16"/>
          <p:cNvSpPr txBox="1"/>
          <p:nvPr>
            <p:ph hasCustomPrompt="1" idx="4" type="title"/>
          </p:nvPr>
        </p:nvSpPr>
        <p:spPr>
          <a:xfrm>
            <a:off x="4734275" y="3011699"/>
            <a:ext cx="3376200" cy="825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0000"/>
              <a:buNone/>
              <a:defRPr sz="4800">
                <a:solidFill>
                  <a:schemeClr val="dk2"/>
                </a:solidFill>
              </a:defRPr>
            </a:lvl1pPr>
            <a:lvl2pPr lvl="1" rtl="0" algn="ctr">
              <a:spcBef>
                <a:spcPts val="0"/>
              </a:spcBef>
              <a:spcAft>
                <a:spcPts val="0"/>
              </a:spcAft>
              <a:buSzPts val="10000"/>
              <a:buNone/>
              <a:defRPr sz="10000"/>
            </a:lvl2pPr>
            <a:lvl3pPr lvl="2" rtl="0" algn="ctr">
              <a:spcBef>
                <a:spcPts val="0"/>
              </a:spcBef>
              <a:spcAft>
                <a:spcPts val="0"/>
              </a:spcAft>
              <a:buSzPts val="10000"/>
              <a:buNone/>
              <a:defRPr sz="10000"/>
            </a:lvl3pPr>
            <a:lvl4pPr lvl="3" rtl="0" algn="ctr">
              <a:spcBef>
                <a:spcPts val="0"/>
              </a:spcBef>
              <a:spcAft>
                <a:spcPts val="0"/>
              </a:spcAft>
              <a:buSzPts val="10000"/>
              <a:buNone/>
              <a:defRPr sz="10000"/>
            </a:lvl4pPr>
            <a:lvl5pPr lvl="4" rtl="0" algn="ctr">
              <a:spcBef>
                <a:spcPts val="0"/>
              </a:spcBef>
              <a:spcAft>
                <a:spcPts val="0"/>
              </a:spcAft>
              <a:buSzPts val="10000"/>
              <a:buNone/>
              <a:defRPr sz="10000"/>
            </a:lvl5pPr>
            <a:lvl6pPr lvl="5" rtl="0" algn="ctr">
              <a:spcBef>
                <a:spcPts val="0"/>
              </a:spcBef>
              <a:spcAft>
                <a:spcPts val="0"/>
              </a:spcAft>
              <a:buSzPts val="10000"/>
              <a:buNone/>
              <a:defRPr sz="10000"/>
            </a:lvl6pPr>
            <a:lvl7pPr lvl="6" rtl="0" algn="ctr">
              <a:spcBef>
                <a:spcPts val="0"/>
              </a:spcBef>
              <a:spcAft>
                <a:spcPts val="0"/>
              </a:spcAft>
              <a:buSzPts val="10000"/>
              <a:buNone/>
              <a:defRPr sz="10000"/>
            </a:lvl7pPr>
            <a:lvl8pPr lvl="7" rtl="0" algn="ctr">
              <a:spcBef>
                <a:spcPts val="0"/>
              </a:spcBef>
              <a:spcAft>
                <a:spcPts val="0"/>
              </a:spcAft>
              <a:buSzPts val="10000"/>
              <a:buNone/>
              <a:defRPr sz="10000"/>
            </a:lvl8pPr>
            <a:lvl9pPr lvl="8" rtl="0" algn="ctr">
              <a:spcBef>
                <a:spcPts val="0"/>
              </a:spcBef>
              <a:spcAft>
                <a:spcPts val="0"/>
              </a:spcAft>
              <a:buSzPts val="10000"/>
              <a:buNone/>
              <a:defRPr sz="10000"/>
            </a:lvl9pPr>
          </a:lstStyle>
          <a:p>
            <a:r>
              <a:t>xx%</a:t>
            </a:r>
          </a:p>
        </p:txBody>
      </p:sp>
      <p:sp>
        <p:nvSpPr>
          <p:cNvPr id="181" name="Google Shape;181;p16"/>
          <p:cNvSpPr txBox="1"/>
          <p:nvPr>
            <p:ph idx="5" type="subTitle"/>
          </p:nvPr>
        </p:nvSpPr>
        <p:spPr>
          <a:xfrm>
            <a:off x="4734275" y="3776628"/>
            <a:ext cx="3376200" cy="423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200"/>
              <a:buNone/>
              <a:defRPr sz="1600"/>
            </a:lvl1pPr>
            <a:lvl2pPr lvl="1" rtl="0" algn="ctr">
              <a:spcBef>
                <a:spcPts val="0"/>
              </a:spcBef>
              <a:spcAft>
                <a:spcPts val="0"/>
              </a:spcAft>
              <a:buSzPts val="1200"/>
              <a:buNone/>
              <a:defRPr/>
            </a:lvl2pPr>
            <a:lvl3pPr lvl="2" rtl="0" algn="ctr">
              <a:spcBef>
                <a:spcPts val="0"/>
              </a:spcBef>
              <a:spcAft>
                <a:spcPts val="0"/>
              </a:spcAft>
              <a:buSzPts val="1200"/>
              <a:buNone/>
              <a:defRPr/>
            </a:lvl3pPr>
            <a:lvl4pPr lvl="3" rtl="0" algn="ctr">
              <a:spcBef>
                <a:spcPts val="0"/>
              </a:spcBef>
              <a:spcAft>
                <a:spcPts val="0"/>
              </a:spcAft>
              <a:buSzPts val="1200"/>
              <a:buNone/>
              <a:defRPr/>
            </a:lvl4pPr>
            <a:lvl5pPr lvl="4" rtl="0" algn="ctr">
              <a:spcBef>
                <a:spcPts val="0"/>
              </a:spcBef>
              <a:spcAft>
                <a:spcPts val="0"/>
              </a:spcAft>
              <a:buSzPts val="1200"/>
              <a:buNone/>
              <a:defRPr/>
            </a:lvl5pPr>
            <a:lvl6pPr lvl="5" rtl="0" algn="ctr">
              <a:spcBef>
                <a:spcPts val="0"/>
              </a:spcBef>
              <a:spcAft>
                <a:spcPts val="0"/>
              </a:spcAft>
              <a:buSzPts val="1200"/>
              <a:buNone/>
              <a:defRPr/>
            </a:lvl6pPr>
            <a:lvl7pPr lvl="6" rtl="0" algn="ctr">
              <a:spcBef>
                <a:spcPts val="0"/>
              </a:spcBef>
              <a:spcAft>
                <a:spcPts val="0"/>
              </a:spcAft>
              <a:buSzPts val="1200"/>
              <a:buNone/>
              <a:defRPr/>
            </a:lvl7pPr>
            <a:lvl8pPr lvl="7" rtl="0" algn="ctr">
              <a:spcBef>
                <a:spcPts val="0"/>
              </a:spcBef>
              <a:spcAft>
                <a:spcPts val="0"/>
              </a:spcAft>
              <a:buSzPts val="1200"/>
              <a:buNone/>
              <a:defRPr/>
            </a:lvl8pPr>
            <a:lvl9pPr lvl="8" rtl="0" algn="ctr">
              <a:spcBef>
                <a:spcPts val="0"/>
              </a:spcBef>
              <a:spcAft>
                <a:spcPts val="0"/>
              </a:spcAft>
              <a:buSzPts val="1200"/>
              <a:buNone/>
              <a:defRPr/>
            </a:lvl9pPr>
          </a:lstStyle>
          <a:p/>
        </p:txBody>
      </p:sp>
      <p:sp>
        <p:nvSpPr>
          <p:cNvPr id="182" name="Google Shape;182;p16"/>
          <p:cNvSpPr txBox="1"/>
          <p:nvPr>
            <p:ph hasCustomPrompt="1" idx="6" type="title"/>
          </p:nvPr>
        </p:nvSpPr>
        <p:spPr>
          <a:xfrm>
            <a:off x="1033525" y="3011699"/>
            <a:ext cx="3376200" cy="825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0000"/>
              <a:buNone/>
              <a:defRPr sz="4800">
                <a:solidFill>
                  <a:schemeClr val="dk2"/>
                </a:solidFill>
              </a:defRPr>
            </a:lvl1pPr>
            <a:lvl2pPr lvl="1" rtl="0" algn="ctr">
              <a:spcBef>
                <a:spcPts val="0"/>
              </a:spcBef>
              <a:spcAft>
                <a:spcPts val="0"/>
              </a:spcAft>
              <a:buSzPts val="10000"/>
              <a:buNone/>
              <a:defRPr sz="10000"/>
            </a:lvl2pPr>
            <a:lvl3pPr lvl="2" rtl="0" algn="ctr">
              <a:spcBef>
                <a:spcPts val="0"/>
              </a:spcBef>
              <a:spcAft>
                <a:spcPts val="0"/>
              </a:spcAft>
              <a:buSzPts val="10000"/>
              <a:buNone/>
              <a:defRPr sz="10000"/>
            </a:lvl3pPr>
            <a:lvl4pPr lvl="3" rtl="0" algn="ctr">
              <a:spcBef>
                <a:spcPts val="0"/>
              </a:spcBef>
              <a:spcAft>
                <a:spcPts val="0"/>
              </a:spcAft>
              <a:buSzPts val="10000"/>
              <a:buNone/>
              <a:defRPr sz="10000"/>
            </a:lvl4pPr>
            <a:lvl5pPr lvl="4" rtl="0" algn="ctr">
              <a:spcBef>
                <a:spcPts val="0"/>
              </a:spcBef>
              <a:spcAft>
                <a:spcPts val="0"/>
              </a:spcAft>
              <a:buSzPts val="10000"/>
              <a:buNone/>
              <a:defRPr sz="10000"/>
            </a:lvl5pPr>
            <a:lvl6pPr lvl="5" rtl="0" algn="ctr">
              <a:spcBef>
                <a:spcPts val="0"/>
              </a:spcBef>
              <a:spcAft>
                <a:spcPts val="0"/>
              </a:spcAft>
              <a:buSzPts val="10000"/>
              <a:buNone/>
              <a:defRPr sz="10000"/>
            </a:lvl6pPr>
            <a:lvl7pPr lvl="6" rtl="0" algn="ctr">
              <a:spcBef>
                <a:spcPts val="0"/>
              </a:spcBef>
              <a:spcAft>
                <a:spcPts val="0"/>
              </a:spcAft>
              <a:buSzPts val="10000"/>
              <a:buNone/>
              <a:defRPr sz="10000"/>
            </a:lvl7pPr>
            <a:lvl8pPr lvl="7" rtl="0" algn="ctr">
              <a:spcBef>
                <a:spcPts val="0"/>
              </a:spcBef>
              <a:spcAft>
                <a:spcPts val="0"/>
              </a:spcAft>
              <a:buSzPts val="10000"/>
              <a:buNone/>
              <a:defRPr sz="10000"/>
            </a:lvl8pPr>
            <a:lvl9pPr lvl="8" rtl="0" algn="ctr">
              <a:spcBef>
                <a:spcPts val="0"/>
              </a:spcBef>
              <a:spcAft>
                <a:spcPts val="0"/>
              </a:spcAft>
              <a:buSzPts val="10000"/>
              <a:buNone/>
              <a:defRPr sz="10000"/>
            </a:lvl9pPr>
          </a:lstStyle>
          <a:p>
            <a:r>
              <a:t>xx%</a:t>
            </a:r>
          </a:p>
        </p:txBody>
      </p:sp>
      <p:sp>
        <p:nvSpPr>
          <p:cNvPr id="183" name="Google Shape;183;p16"/>
          <p:cNvSpPr txBox="1"/>
          <p:nvPr>
            <p:ph idx="7" type="subTitle"/>
          </p:nvPr>
        </p:nvSpPr>
        <p:spPr>
          <a:xfrm>
            <a:off x="1033525" y="3776628"/>
            <a:ext cx="3376200" cy="423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200"/>
              <a:buNone/>
              <a:defRPr sz="1600"/>
            </a:lvl1pPr>
            <a:lvl2pPr lvl="1" rtl="0" algn="ctr">
              <a:spcBef>
                <a:spcPts val="0"/>
              </a:spcBef>
              <a:spcAft>
                <a:spcPts val="0"/>
              </a:spcAft>
              <a:buSzPts val="1200"/>
              <a:buNone/>
              <a:defRPr/>
            </a:lvl2pPr>
            <a:lvl3pPr lvl="2" rtl="0" algn="ctr">
              <a:spcBef>
                <a:spcPts val="0"/>
              </a:spcBef>
              <a:spcAft>
                <a:spcPts val="0"/>
              </a:spcAft>
              <a:buSzPts val="1200"/>
              <a:buNone/>
              <a:defRPr/>
            </a:lvl3pPr>
            <a:lvl4pPr lvl="3" rtl="0" algn="ctr">
              <a:spcBef>
                <a:spcPts val="0"/>
              </a:spcBef>
              <a:spcAft>
                <a:spcPts val="0"/>
              </a:spcAft>
              <a:buSzPts val="1200"/>
              <a:buNone/>
              <a:defRPr/>
            </a:lvl4pPr>
            <a:lvl5pPr lvl="4" rtl="0" algn="ctr">
              <a:spcBef>
                <a:spcPts val="0"/>
              </a:spcBef>
              <a:spcAft>
                <a:spcPts val="0"/>
              </a:spcAft>
              <a:buSzPts val="1200"/>
              <a:buNone/>
              <a:defRPr/>
            </a:lvl5pPr>
            <a:lvl6pPr lvl="5" rtl="0" algn="ctr">
              <a:spcBef>
                <a:spcPts val="0"/>
              </a:spcBef>
              <a:spcAft>
                <a:spcPts val="0"/>
              </a:spcAft>
              <a:buSzPts val="1200"/>
              <a:buNone/>
              <a:defRPr/>
            </a:lvl6pPr>
            <a:lvl7pPr lvl="6" rtl="0" algn="ctr">
              <a:spcBef>
                <a:spcPts val="0"/>
              </a:spcBef>
              <a:spcAft>
                <a:spcPts val="0"/>
              </a:spcAft>
              <a:buSzPts val="1200"/>
              <a:buNone/>
              <a:defRPr/>
            </a:lvl7pPr>
            <a:lvl8pPr lvl="7" rtl="0" algn="ctr">
              <a:spcBef>
                <a:spcPts val="0"/>
              </a:spcBef>
              <a:spcAft>
                <a:spcPts val="0"/>
              </a:spcAft>
              <a:buSzPts val="1200"/>
              <a:buNone/>
              <a:defRPr/>
            </a:lvl8pPr>
            <a:lvl9pPr lvl="8" rtl="0" algn="ctr">
              <a:spcBef>
                <a:spcPts val="0"/>
              </a:spcBef>
              <a:spcAft>
                <a:spcPts val="0"/>
              </a:spcAft>
              <a:buSzPts val="12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1">
    <p:bg>
      <p:bgPr>
        <a:gradFill>
          <a:gsLst>
            <a:gs pos="0">
              <a:schemeClr val="lt1"/>
            </a:gs>
            <a:gs pos="100000">
              <a:srgbClr val="0C0A26"/>
            </a:gs>
          </a:gsLst>
          <a:lin ang="10801400" scaled="0"/>
        </a:gradFill>
      </p:bgPr>
    </p:bg>
    <p:spTree>
      <p:nvGrpSpPr>
        <p:cNvPr id="184" name="Shape 184"/>
        <p:cNvGrpSpPr/>
        <p:nvPr/>
      </p:nvGrpSpPr>
      <p:grpSpPr>
        <a:xfrm>
          <a:off x="0" y="0"/>
          <a:ext cx="0" cy="0"/>
          <a:chOff x="0" y="0"/>
          <a:chExt cx="0" cy="0"/>
        </a:xfrm>
      </p:grpSpPr>
      <p:grpSp>
        <p:nvGrpSpPr>
          <p:cNvPr id="185" name="Google Shape;185;p17"/>
          <p:cNvGrpSpPr/>
          <p:nvPr/>
        </p:nvGrpSpPr>
        <p:grpSpPr>
          <a:xfrm>
            <a:off x="-1596269" y="-1184520"/>
            <a:ext cx="11832993" cy="7664419"/>
            <a:chOff x="-1596269" y="-1184520"/>
            <a:chExt cx="11832993" cy="7664419"/>
          </a:xfrm>
        </p:grpSpPr>
        <p:pic>
          <p:nvPicPr>
            <p:cNvPr id="186" name="Google Shape;186;p17"/>
            <p:cNvPicPr preferRelativeResize="0"/>
            <p:nvPr/>
          </p:nvPicPr>
          <p:blipFill>
            <a:blip r:embed="rId2">
              <a:alphaModFix amt="50000"/>
            </a:blip>
            <a:stretch>
              <a:fillRect/>
            </a:stretch>
          </p:blipFill>
          <p:spPr>
            <a:xfrm rot="4222125">
              <a:off x="-1172396" y="3004679"/>
              <a:ext cx="3051365" cy="3051313"/>
            </a:xfrm>
            <a:prstGeom prst="rect">
              <a:avLst/>
            </a:prstGeom>
            <a:noFill/>
            <a:ln>
              <a:noFill/>
            </a:ln>
          </p:spPr>
        </p:pic>
        <p:pic>
          <p:nvPicPr>
            <p:cNvPr id="187" name="Google Shape;187;p17"/>
            <p:cNvPicPr preferRelativeResize="0"/>
            <p:nvPr/>
          </p:nvPicPr>
          <p:blipFill>
            <a:blip r:embed="rId3">
              <a:alphaModFix amt="50000"/>
            </a:blip>
            <a:stretch>
              <a:fillRect/>
            </a:stretch>
          </p:blipFill>
          <p:spPr>
            <a:xfrm rot="-6353377">
              <a:off x="7144713" y="-858693"/>
              <a:ext cx="2766196" cy="2766171"/>
            </a:xfrm>
            <a:prstGeom prst="rect">
              <a:avLst/>
            </a:prstGeom>
            <a:noFill/>
            <a:ln>
              <a:noFill/>
            </a:ln>
          </p:spPr>
        </p:pic>
      </p:grpSp>
      <p:grpSp>
        <p:nvGrpSpPr>
          <p:cNvPr id="188" name="Google Shape;188;p17"/>
          <p:cNvGrpSpPr/>
          <p:nvPr/>
        </p:nvGrpSpPr>
        <p:grpSpPr>
          <a:xfrm>
            <a:off x="-810412" y="413439"/>
            <a:ext cx="10942202" cy="4347410"/>
            <a:chOff x="-810412" y="413439"/>
            <a:chExt cx="10942202" cy="4347410"/>
          </a:xfrm>
        </p:grpSpPr>
        <p:sp>
          <p:nvSpPr>
            <p:cNvPr id="189" name="Google Shape;189;p17"/>
            <p:cNvSpPr/>
            <p:nvPr/>
          </p:nvSpPr>
          <p:spPr>
            <a:xfrm rot="5400000">
              <a:off x="-810412" y="2607000"/>
              <a:ext cx="1419300" cy="1419300"/>
            </a:xfrm>
            <a:prstGeom prst="blockArc">
              <a:avLst>
                <a:gd fmla="val 10800000" name="adj1"/>
                <a:gd fmla="val 82676" name="adj2"/>
                <a:gd fmla="val 960" name="adj3"/>
              </a:avLst>
            </a:pr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Barlow"/>
                <a:ea typeface="Barlow"/>
                <a:cs typeface="Barlow"/>
                <a:sym typeface="Barlow"/>
              </a:endParaRPr>
            </a:p>
          </p:txBody>
        </p:sp>
        <p:sp>
          <p:nvSpPr>
            <p:cNvPr id="190" name="Google Shape;190;p17"/>
            <p:cNvSpPr/>
            <p:nvPr/>
          </p:nvSpPr>
          <p:spPr>
            <a:xfrm rot="5400000">
              <a:off x="-602650" y="2814771"/>
              <a:ext cx="1003800" cy="1003800"/>
            </a:xfrm>
            <a:prstGeom prst="blockArc">
              <a:avLst>
                <a:gd fmla="val 13308882" name="adj1"/>
                <a:gd fmla="val 2278" name="adj2"/>
                <a:gd fmla="val 1133" name="adj3"/>
              </a:avLst>
            </a:pr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Barlow"/>
                <a:ea typeface="Barlow"/>
                <a:cs typeface="Barlow"/>
                <a:sym typeface="Barlow"/>
              </a:endParaRPr>
            </a:p>
          </p:txBody>
        </p:sp>
        <p:sp>
          <p:nvSpPr>
            <p:cNvPr id="191" name="Google Shape;191;p17"/>
            <p:cNvSpPr/>
            <p:nvPr/>
          </p:nvSpPr>
          <p:spPr>
            <a:xfrm rot="9777790">
              <a:off x="8535850" y="590199"/>
              <a:ext cx="1419178" cy="1419178"/>
            </a:xfrm>
            <a:prstGeom prst="blockArc">
              <a:avLst>
                <a:gd fmla="val 4591893" name="adj1"/>
                <a:gd fmla="val 46999" name="adj2"/>
                <a:gd fmla="val 1103" name="adj3"/>
              </a:avLst>
            </a:pr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Barlow"/>
                <a:ea typeface="Barlow"/>
                <a:cs typeface="Barlow"/>
                <a:sym typeface="Barlow"/>
              </a:endParaRPr>
            </a:p>
          </p:txBody>
        </p:sp>
        <p:sp>
          <p:nvSpPr>
            <p:cNvPr id="192" name="Google Shape;192;p17"/>
            <p:cNvSpPr/>
            <p:nvPr/>
          </p:nvSpPr>
          <p:spPr>
            <a:xfrm rot="8485867">
              <a:off x="8743488" y="797930"/>
              <a:ext cx="1003761" cy="1003761"/>
            </a:xfrm>
            <a:prstGeom prst="blockArc">
              <a:avLst>
                <a:gd fmla="val 2501947" name="adj1"/>
                <a:gd fmla="val 61546" name="adj2"/>
                <a:gd fmla="val 1725" name="adj3"/>
              </a:avLst>
            </a:pr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Barlow"/>
                <a:ea typeface="Barlow"/>
                <a:cs typeface="Barlow"/>
                <a:sym typeface="Barlow"/>
              </a:endParaRPr>
            </a:p>
          </p:txBody>
        </p:sp>
        <p:sp>
          <p:nvSpPr>
            <p:cNvPr id="193" name="Google Shape;193;p17"/>
            <p:cNvSpPr/>
            <p:nvPr/>
          </p:nvSpPr>
          <p:spPr>
            <a:xfrm rot="-5400000">
              <a:off x="8714248" y="4477348"/>
              <a:ext cx="283500" cy="283500"/>
            </a:xfrm>
            <a:prstGeom prst="blockArc">
              <a:avLst>
                <a:gd fmla="val 10800000" name="adj1"/>
                <a:gd fmla="val 21558229" name="adj2"/>
                <a:gd fmla="val 4327" name="adj3"/>
              </a:avLst>
            </a:pr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Barlow"/>
                <a:ea typeface="Barlow"/>
                <a:cs typeface="Barlow"/>
                <a:sym typeface="Barlow"/>
              </a:endParaRPr>
            </a:p>
          </p:txBody>
        </p:sp>
      </p:grpSp>
      <p:sp>
        <p:nvSpPr>
          <p:cNvPr id="194" name="Google Shape;194;p17"/>
          <p:cNvSpPr txBox="1"/>
          <p:nvPr>
            <p:ph type="title"/>
          </p:nvPr>
        </p:nvSpPr>
        <p:spPr>
          <a:xfrm>
            <a:off x="1726600" y="1473600"/>
            <a:ext cx="2662500" cy="443100"/>
          </a:xfrm>
          <a:prstGeom prst="rect">
            <a:avLst/>
          </a:prstGeom>
          <a:noFill/>
          <a:ln>
            <a:noFill/>
          </a:ln>
        </p:spPr>
        <p:txBody>
          <a:bodyPr anchorCtr="0" anchor="b" bIns="91425" lIns="91425" spcFirstLastPara="1" rIns="91425" wrap="square" tIns="91425">
            <a:noAutofit/>
          </a:bodyPr>
          <a:lstStyle>
            <a:lvl1pPr lvl="0" rtl="0">
              <a:spcBef>
                <a:spcPts val="0"/>
              </a:spcBef>
              <a:spcAft>
                <a:spcPts val="0"/>
              </a:spcAft>
              <a:buSzPts val="2800"/>
              <a:buNone/>
              <a:defRPr sz="2000"/>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195" name="Google Shape;195;p17"/>
          <p:cNvSpPr txBox="1"/>
          <p:nvPr>
            <p:ph idx="2" type="title"/>
          </p:nvPr>
        </p:nvSpPr>
        <p:spPr>
          <a:xfrm>
            <a:off x="5289045" y="1473600"/>
            <a:ext cx="2662500" cy="443100"/>
          </a:xfrm>
          <a:prstGeom prst="rect">
            <a:avLst/>
          </a:prstGeom>
          <a:noFill/>
          <a:ln>
            <a:noFill/>
          </a:ln>
        </p:spPr>
        <p:txBody>
          <a:bodyPr anchorCtr="0" anchor="b" bIns="91425" lIns="91425" spcFirstLastPara="1" rIns="91425" wrap="square" tIns="91425">
            <a:noAutofit/>
          </a:bodyPr>
          <a:lstStyle>
            <a:lvl1pPr lvl="0" rtl="0">
              <a:spcBef>
                <a:spcPts val="0"/>
              </a:spcBef>
              <a:spcAft>
                <a:spcPts val="0"/>
              </a:spcAft>
              <a:buSzPts val="2800"/>
              <a:buNone/>
              <a:defRPr sz="2000"/>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196" name="Google Shape;196;p17"/>
          <p:cNvSpPr txBox="1"/>
          <p:nvPr>
            <p:ph idx="1" type="subTitle"/>
          </p:nvPr>
        </p:nvSpPr>
        <p:spPr>
          <a:xfrm>
            <a:off x="1726600" y="1858875"/>
            <a:ext cx="2662500" cy="5727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spcBef>
                <a:spcPts val="0"/>
              </a:spcBef>
              <a:spcAft>
                <a:spcPts val="0"/>
              </a:spcAft>
              <a:buSzPts val="1200"/>
              <a:buNone/>
              <a:defRPr/>
            </a:lvl2pPr>
            <a:lvl3pPr lvl="2" rtl="0" algn="ctr">
              <a:spcBef>
                <a:spcPts val="0"/>
              </a:spcBef>
              <a:spcAft>
                <a:spcPts val="0"/>
              </a:spcAft>
              <a:buSzPts val="1200"/>
              <a:buNone/>
              <a:defRPr/>
            </a:lvl3pPr>
            <a:lvl4pPr lvl="3" rtl="0" algn="ctr">
              <a:spcBef>
                <a:spcPts val="0"/>
              </a:spcBef>
              <a:spcAft>
                <a:spcPts val="0"/>
              </a:spcAft>
              <a:buSzPts val="1200"/>
              <a:buNone/>
              <a:defRPr/>
            </a:lvl4pPr>
            <a:lvl5pPr lvl="4" rtl="0" algn="ctr">
              <a:spcBef>
                <a:spcPts val="0"/>
              </a:spcBef>
              <a:spcAft>
                <a:spcPts val="0"/>
              </a:spcAft>
              <a:buSzPts val="1200"/>
              <a:buNone/>
              <a:defRPr/>
            </a:lvl5pPr>
            <a:lvl6pPr lvl="5" rtl="0" algn="ctr">
              <a:spcBef>
                <a:spcPts val="0"/>
              </a:spcBef>
              <a:spcAft>
                <a:spcPts val="0"/>
              </a:spcAft>
              <a:buSzPts val="1200"/>
              <a:buNone/>
              <a:defRPr/>
            </a:lvl6pPr>
            <a:lvl7pPr lvl="6" rtl="0" algn="ctr">
              <a:spcBef>
                <a:spcPts val="0"/>
              </a:spcBef>
              <a:spcAft>
                <a:spcPts val="0"/>
              </a:spcAft>
              <a:buSzPts val="1200"/>
              <a:buNone/>
              <a:defRPr/>
            </a:lvl7pPr>
            <a:lvl8pPr lvl="7" rtl="0" algn="ctr">
              <a:spcBef>
                <a:spcPts val="0"/>
              </a:spcBef>
              <a:spcAft>
                <a:spcPts val="0"/>
              </a:spcAft>
              <a:buSzPts val="1200"/>
              <a:buNone/>
              <a:defRPr/>
            </a:lvl8pPr>
            <a:lvl9pPr lvl="8" rtl="0" algn="ctr">
              <a:spcBef>
                <a:spcPts val="0"/>
              </a:spcBef>
              <a:spcAft>
                <a:spcPts val="0"/>
              </a:spcAft>
              <a:buSzPts val="1200"/>
              <a:buNone/>
              <a:defRPr/>
            </a:lvl9pPr>
          </a:lstStyle>
          <a:p/>
        </p:txBody>
      </p:sp>
      <p:sp>
        <p:nvSpPr>
          <p:cNvPr id="197" name="Google Shape;197;p17"/>
          <p:cNvSpPr txBox="1"/>
          <p:nvPr>
            <p:ph idx="3" type="subTitle"/>
          </p:nvPr>
        </p:nvSpPr>
        <p:spPr>
          <a:xfrm>
            <a:off x="5289028" y="1858875"/>
            <a:ext cx="2662500" cy="5727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spcBef>
                <a:spcPts val="0"/>
              </a:spcBef>
              <a:spcAft>
                <a:spcPts val="0"/>
              </a:spcAft>
              <a:buSzPts val="1200"/>
              <a:buNone/>
              <a:defRPr/>
            </a:lvl2pPr>
            <a:lvl3pPr lvl="2" rtl="0" algn="ctr">
              <a:spcBef>
                <a:spcPts val="0"/>
              </a:spcBef>
              <a:spcAft>
                <a:spcPts val="0"/>
              </a:spcAft>
              <a:buSzPts val="1200"/>
              <a:buNone/>
              <a:defRPr/>
            </a:lvl3pPr>
            <a:lvl4pPr lvl="3" rtl="0" algn="ctr">
              <a:spcBef>
                <a:spcPts val="0"/>
              </a:spcBef>
              <a:spcAft>
                <a:spcPts val="0"/>
              </a:spcAft>
              <a:buSzPts val="1200"/>
              <a:buNone/>
              <a:defRPr/>
            </a:lvl4pPr>
            <a:lvl5pPr lvl="4" rtl="0" algn="ctr">
              <a:spcBef>
                <a:spcPts val="0"/>
              </a:spcBef>
              <a:spcAft>
                <a:spcPts val="0"/>
              </a:spcAft>
              <a:buSzPts val="1200"/>
              <a:buNone/>
              <a:defRPr/>
            </a:lvl5pPr>
            <a:lvl6pPr lvl="5" rtl="0" algn="ctr">
              <a:spcBef>
                <a:spcPts val="0"/>
              </a:spcBef>
              <a:spcAft>
                <a:spcPts val="0"/>
              </a:spcAft>
              <a:buSzPts val="1200"/>
              <a:buNone/>
              <a:defRPr/>
            </a:lvl6pPr>
            <a:lvl7pPr lvl="6" rtl="0" algn="ctr">
              <a:spcBef>
                <a:spcPts val="0"/>
              </a:spcBef>
              <a:spcAft>
                <a:spcPts val="0"/>
              </a:spcAft>
              <a:buSzPts val="1200"/>
              <a:buNone/>
              <a:defRPr/>
            </a:lvl7pPr>
            <a:lvl8pPr lvl="7" rtl="0" algn="ctr">
              <a:spcBef>
                <a:spcPts val="0"/>
              </a:spcBef>
              <a:spcAft>
                <a:spcPts val="0"/>
              </a:spcAft>
              <a:buSzPts val="1200"/>
              <a:buNone/>
              <a:defRPr/>
            </a:lvl8pPr>
            <a:lvl9pPr lvl="8" rtl="0" algn="ctr">
              <a:spcBef>
                <a:spcPts val="0"/>
              </a:spcBef>
              <a:spcAft>
                <a:spcPts val="0"/>
              </a:spcAft>
              <a:buSzPts val="1200"/>
              <a:buNone/>
              <a:defRPr/>
            </a:lvl9pPr>
          </a:lstStyle>
          <a:p/>
        </p:txBody>
      </p:sp>
      <p:sp>
        <p:nvSpPr>
          <p:cNvPr id="198" name="Google Shape;198;p17"/>
          <p:cNvSpPr txBox="1"/>
          <p:nvPr>
            <p:ph idx="4" type="title"/>
          </p:nvPr>
        </p:nvSpPr>
        <p:spPr>
          <a:xfrm>
            <a:off x="1726600" y="3137717"/>
            <a:ext cx="2662500" cy="443100"/>
          </a:xfrm>
          <a:prstGeom prst="rect">
            <a:avLst/>
          </a:prstGeom>
          <a:noFill/>
          <a:ln>
            <a:noFill/>
          </a:ln>
        </p:spPr>
        <p:txBody>
          <a:bodyPr anchorCtr="0" anchor="b" bIns="91425" lIns="91425" spcFirstLastPara="1" rIns="91425" wrap="square" tIns="91425">
            <a:noAutofit/>
          </a:bodyPr>
          <a:lstStyle>
            <a:lvl1pPr lvl="0" rtl="0">
              <a:spcBef>
                <a:spcPts val="0"/>
              </a:spcBef>
              <a:spcAft>
                <a:spcPts val="0"/>
              </a:spcAft>
              <a:buSzPts val="2800"/>
              <a:buNone/>
              <a:defRPr sz="2000"/>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199" name="Google Shape;199;p17"/>
          <p:cNvSpPr txBox="1"/>
          <p:nvPr>
            <p:ph idx="5" type="title"/>
          </p:nvPr>
        </p:nvSpPr>
        <p:spPr>
          <a:xfrm>
            <a:off x="5289045" y="3137717"/>
            <a:ext cx="2662500" cy="443100"/>
          </a:xfrm>
          <a:prstGeom prst="rect">
            <a:avLst/>
          </a:prstGeom>
          <a:noFill/>
          <a:ln>
            <a:noFill/>
          </a:ln>
        </p:spPr>
        <p:txBody>
          <a:bodyPr anchorCtr="0" anchor="b" bIns="91425" lIns="91425" spcFirstLastPara="1" rIns="91425" wrap="square" tIns="91425">
            <a:noAutofit/>
          </a:bodyPr>
          <a:lstStyle>
            <a:lvl1pPr lvl="0" rtl="0">
              <a:spcBef>
                <a:spcPts val="0"/>
              </a:spcBef>
              <a:spcAft>
                <a:spcPts val="0"/>
              </a:spcAft>
              <a:buSzPts val="2800"/>
              <a:buNone/>
              <a:defRPr sz="2000"/>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200" name="Google Shape;200;p17"/>
          <p:cNvSpPr txBox="1"/>
          <p:nvPr>
            <p:ph idx="6" type="subTitle"/>
          </p:nvPr>
        </p:nvSpPr>
        <p:spPr>
          <a:xfrm>
            <a:off x="1726600" y="3532225"/>
            <a:ext cx="2662500" cy="5727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spcBef>
                <a:spcPts val="0"/>
              </a:spcBef>
              <a:spcAft>
                <a:spcPts val="0"/>
              </a:spcAft>
              <a:buSzPts val="1200"/>
              <a:buNone/>
              <a:defRPr/>
            </a:lvl2pPr>
            <a:lvl3pPr lvl="2" rtl="0" algn="ctr">
              <a:spcBef>
                <a:spcPts val="0"/>
              </a:spcBef>
              <a:spcAft>
                <a:spcPts val="0"/>
              </a:spcAft>
              <a:buSzPts val="1200"/>
              <a:buNone/>
              <a:defRPr/>
            </a:lvl3pPr>
            <a:lvl4pPr lvl="3" rtl="0" algn="ctr">
              <a:spcBef>
                <a:spcPts val="0"/>
              </a:spcBef>
              <a:spcAft>
                <a:spcPts val="0"/>
              </a:spcAft>
              <a:buSzPts val="1200"/>
              <a:buNone/>
              <a:defRPr/>
            </a:lvl4pPr>
            <a:lvl5pPr lvl="4" rtl="0" algn="ctr">
              <a:spcBef>
                <a:spcPts val="0"/>
              </a:spcBef>
              <a:spcAft>
                <a:spcPts val="0"/>
              </a:spcAft>
              <a:buSzPts val="1200"/>
              <a:buNone/>
              <a:defRPr/>
            </a:lvl5pPr>
            <a:lvl6pPr lvl="5" rtl="0" algn="ctr">
              <a:spcBef>
                <a:spcPts val="0"/>
              </a:spcBef>
              <a:spcAft>
                <a:spcPts val="0"/>
              </a:spcAft>
              <a:buSzPts val="1200"/>
              <a:buNone/>
              <a:defRPr/>
            </a:lvl6pPr>
            <a:lvl7pPr lvl="6" rtl="0" algn="ctr">
              <a:spcBef>
                <a:spcPts val="0"/>
              </a:spcBef>
              <a:spcAft>
                <a:spcPts val="0"/>
              </a:spcAft>
              <a:buSzPts val="1200"/>
              <a:buNone/>
              <a:defRPr/>
            </a:lvl7pPr>
            <a:lvl8pPr lvl="7" rtl="0" algn="ctr">
              <a:spcBef>
                <a:spcPts val="0"/>
              </a:spcBef>
              <a:spcAft>
                <a:spcPts val="0"/>
              </a:spcAft>
              <a:buSzPts val="1200"/>
              <a:buNone/>
              <a:defRPr/>
            </a:lvl8pPr>
            <a:lvl9pPr lvl="8" rtl="0" algn="ctr">
              <a:spcBef>
                <a:spcPts val="0"/>
              </a:spcBef>
              <a:spcAft>
                <a:spcPts val="0"/>
              </a:spcAft>
              <a:buSzPts val="1200"/>
              <a:buNone/>
              <a:defRPr/>
            </a:lvl9pPr>
          </a:lstStyle>
          <a:p/>
        </p:txBody>
      </p:sp>
      <p:sp>
        <p:nvSpPr>
          <p:cNvPr id="201" name="Google Shape;201;p17"/>
          <p:cNvSpPr txBox="1"/>
          <p:nvPr>
            <p:ph idx="7" type="subTitle"/>
          </p:nvPr>
        </p:nvSpPr>
        <p:spPr>
          <a:xfrm>
            <a:off x="5289028" y="3532225"/>
            <a:ext cx="2662500" cy="5727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spcBef>
                <a:spcPts val="0"/>
              </a:spcBef>
              <a:spcAft>
                <a:spcPts val="0"/>
              </a:spcAft>
              <a:buSzPts val="1200"/>
              <a:buNone/>
              <a:defRPr/>
            </a:lvl2pPr>
            <a:lvl3pPr lvl="2" rtl="0" algn="ctr">
              <a:spcBef>
                <a:spcPts val="0"/>
              </a:spcBef>
              <a:spcAft>
                <a:spcPts val="0"/>
              </a:spcAft>
              <a:buSzPts val="1200"/>
              <a:buNone/>
              <a:defRPr/>
            </a:lvl3pPr>
            <a:lvl4pPr lvl="3" rtl="0" algn="ctr">
              <a:spcBef>
                <a:spcPts val="0"/>
              </a:spcBef>
              <a:spcAft>
                <a:spcPts val="0"/>
              </a:spcAft>
              <a:buSzPts val="1200"/>
              <a:buNone/>
              <a:defRPr/>
            </a:lvl4pPr>
            <a:lvl5pPr lvl="4" rtl="0" algn="ctr">
              <a:spcBef>
                <a:spcPts val="0"/>
              </a:spcBef>
              <a:spcAft>
                <a:spcPts val="0"/>
              </a:spcAft>
              <a:buSzPts val="1200"/>
              <a:buNone/>
              <a:defRPr/>
            </a:lvl5pPr>
            <a:lvl6pPr lvl="5" rtl="0" algn="ctr">
              <a:spcBef>
                <a:spcPts val="0"/>
              </a:spcBef>
              <a:spcAft>
                <a:spcPts val="0"/>
              </a:spcAft>
              <a:buSzPts val="1200"/>
              <a:buNone/>
              <a:defRPr/>
            </a:lvl6pPr>
            <a:lvl7pPr lvl="6" rtl="0" algn="ctr">
              <a:spcBef>
                <a:spcPts val="0"/>
              </a:spcBef>
              <a:spcAft>
                <a:spcPts val="0"/>
              </a:spcAft>
              <a:buSzPts val="1200"/>
              <a:buNone/>
              <a:defRPr/>
            </a:lvl7pPr>
            <a:lvl8pPr lvl="7" rtl="0" algn="ctr">
              <a:spcBef>
                <a:spcPts val="0"/>
              </a:spcBef>
              <a:spcAft>
                <a:spcPts val="0"/>
              </a:spcAft>
              <a:buSzPts val="1200"/>
              <a:buNone/>
              <a:defRPr/>
            </a:lvl8pPr>
            <a:lvl9pPr lvl="8" rtl="0" algn="ctr">
              <a:spcBef>
                <a:spcPts val="0"/>
              </a:spcBef>
              <a:spcAft>
                <a:spcPts val="0"/>
              </a:spcAft>
              <a:buSzPts val="1200"/>
              <a:buNone/>
              <a:defRPr/>
            </a:lvl9pPr>
          </a:lstStyle>
          <a:p/>
        </p:txBody>
      </p:sp>
      <p:sp>
        <p:nvSpPr>
          <p:cNvPr id="202" name="Google Shape;202;p17"/>
          <p:cNvSpPr txBox="1"/>
          <p:nvPr>
            <p:ph idx="8"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5">
    <p:bg>
      <p:bgPr>
        <a:gradFill>
          <a:gsLst>
            <a:gs pos="0">
              <a:schemeClr val="lt1"/>
            </a:gs>
            <a:gs pos="100000">
              <a:srgbClr val="0C0A26"/>
            </a:gs>
          </a:gsLst>
          <a:lin ang="10801400" scaled="0"/>
        </a:gradFill>
      </p:bgPr>
    </p:bg>
    <p:spTree>
      <p:nvGrpSpPr>
        <p:cNvPr id="203" name="Shape 203"/>
        <p:cNvGrpSpPr/>
        <p:nvPr/>
      </p:nvGrpSpPr>
      <p:grpSpPr>
        <a:xfrm>
          <a:off x="0" y="0"/>
          <a:ext cx="0" cy="0"/>
          <a:chOff x="0" y="0"/>
          <a:chExt cx="0" cy="0"/>
        </a:xfrm>
      </p:grpSpPr>
      <p:grpSp>
        <p:nvGrpSpPr>
          <p:cNvPr id="204" name="Google Shape;204;p18"/>
          <p:cNvGrpSpPr/>
          <p:nvPr/>
        </p:nvGrpSpPr>
        <p:grpSpPr>
          <a:xfrm>
            <a:off x="-3184999" y="-1290491"/>
            <a:ext cx="14568149" cy="7840805"/>
            <a:chOff x="-3184999" y="-1290491"/>
            <a:chExt cx="14568149" cy="7840805"/>
          </a:xfrm>
        </p:grpSpPr>
        <p:pic>
          <p:nvPicPr>
            <p:cNvPr id="205" name="Google Shape;205;p18"/>
            <p:cNvPicPr preferRelativeResize="0"/>
            <p:nvPr/>
          </p:nvPicPr>
          <p:blipFill>
            <a:blip r:embed="rId2">
              <a:alphaModFix amt="50000"/>
            </a:blip>
            <a:stretch>
              <a:fillRect/>
            </a:stretch>
          </p:blipFill>
          <p:spPr>
            <a:xfrm rot="-1170452">
              <a:off x="8183226" y="-907881"/>
              <a:ext cx="2767228" cy="2767180"/>
            </a:xfrm>
            <a:prstGeom prst="rect">
              <a:avLst/>
            </a:prstGeom>
            <a:noFill/>
            <a:ln>
              <a:noFill/>
            </a:ln>
          </p:spPr>
        </p:pic>
        <p:pic>
          <p:nvPicPr>
            <p:cNvPr id="206" name="Google Shape;206;p18"/>
            <p:cNvPicPr preferRelativeResize="0"/>
            <p:nvPr/>
          </p:nvPicPr>
          <p:blipFill>
            <a:blip r:embed="rId3">
              <a:alphaModFix amt="50000"/>
            </a:blip>
            <a:stretch>
              <a:fillRect/>
            </a:stretch>
          </p:blipFill>
          <p:spPr>
            <a:xfrm rot="-1170454">
              <a:off x="-2682595" y="563024"/>
              <a:ext cx="3633741" cy="3633686"/>
            </a:xfrm>
            <a:prstGeom prst="rect">
              <a:avLst/>
            </a:prstGeom>
            <a:noFill/>
            <a:ln>
              <a:noFill/>
            </a:ln>
          </p:spPr>
        </p:pic>
        <p:pic>
          <p:nvPicPr>
            <p:cNvPr id="207" name="Google Shape;207;p18"/>
            <p:cNvPicPr preferRelativeResize="0"/>
            <p:nvPr/>
          </p:nvPicPr>
          <p:blipFill>
            <a:blip r:embed="rId3">
              <a:alphaModFix amt="50000"/>
            </a:blip>
            <a:stretch>
              <a:fillRect/>
            </a:stretch>
          </p:blipFill>
          <p:spPr>
            <a:xfrm rot="-1170452">
              <a:off x="8233322" y="3400524"/>
              <a:ext cx="2767228" cy="2767180"/>
            </a:xfrm>
            <a:prstGeom prst="rect">
              <a:avLst/>
            </a:prstGeom>
            <a:noFill/>
            <a:ln>
              <a:noFill/>
            </a:ln>
          </p:spPr>
        </p:pic>
      </p:grpSp>
      <p:grpSp>
        <p:nvGrpSpPr>
          <p:cNvPr id="208" name="Google Shape;208;p18"/>
          <p:cNvGrpSpPr/>
          <p:nvPr/>
        </p:nvGrpSpPr>
        <p:grpSpPr>
          <a:xfrm>
            <a:off x="-1706706" y="742038"/>
            <a:ext cx="11751068" cy="4581155"/>
            <a:chOff x="-1706706" y="742038"/>
            <a:chExt cx="11751068" cy="4581155"/>
          </a:xfrm>
        </p:grpSpPr>
        <p:sp>
          <p:nvSpPr>
            <p:cNvPr id="209" name="Google Shape;209;p18"/>
            <p:cNvSpPr/>
            <p:nvPr/>
          </p:nvSpPr>
          <p:spPr>
            <a:xfrm rot="6581047">
              <a:off x="-1430485" y="3062613"/>
              <a:ext cx="1984358" cy="1984358"/>
            </a:xfrm>
            <a:prstGeom prst="blockArc">
              <a:avLst>
                <a:gd fmla="val 4035715" name="adj1"/>
                <a:gd fmla="val 46447" name="adj2"/>
                <a:gd fmla="val 718" name="adj3"/>
              </a:avLst>
            </a:pr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Barlow"/>
                <a:ea typeface="Barlow"/>
                <a:cs typeface="Barlow"/>
                <a:sym typeface="Barlow"/>
              </a:endParaRPr>
            </a:p>
          </p:txBody>
        </p:sp>
        <p:sp>
          <p:nvSpPr>
            <p:cNvPr id="210" name="Google Shape;210;p18"/>
            <p:cNvSpPr/>
            <p:nvPr/>
          </p:nvSpPr>
          <p:spPr>
            <a:xfrm rot="-367842">
              <a:off x="-1181288" y="3311793"/>
              <a:ext cx="1485999" cy="1485999"/>
            </a:xfrm>
            <a:prstGeom prst="blockArc">
              <a:avLst>
                <a:gd fmla="val 4035715" name="adj1"/>
                <a:gd fmla="val 53657" name="adj2"/>
                <a:gd fmla="val 1083" name="adj3"/>
              </a:avLst>
            </a:pr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Barlow"/>
                <a:ea typeface="Barlow"/>
                <a:cs typeface="Barlow"/>
                <a:sym typeface="Barlow"/>
              </a:endParaRPr>
            </a:p>
          </p:txBody>
        </p:sp>
        <p:sp>
          <p:nvSpPr>
            <p:cNvPr id="211" name="Google Shape;211;p18"/>
            <p:cNvSpPr/>
            <p:nvPr/>
          </p:nvSpPr>
          <p:spPr>
            <a:xfrm rot="7450875">
              <a:off x="-933408" y="3559637"/>
              <a:ext cx="990010" cy="990010"/>
            </a:xfrm>
            <a:prstGeom prst="blockArc">
              <a:avLst>
                <a:gd fmla="val 4035715" name="adj1"/>
                <a:gd fmla="val 74789" name="adj2"/>
                <a:gd fmla="val 1214" name="adj3"/>
              </a:avLst>
            </a:pr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Barlow"/>
                <a:ea typeface="Barlow"/>
                <a:cs typeface="Barlow"/>
                <a:sym typeface="Barlow"/>
              </a:endParaRPr>
            </a:p>
          </p:txBody>
        </p:sp>
        <p:sp>
          <p:nvSpPr>
            <p:cNvPr id="212" name="Google Shape;212;p18"/>
            <p:cNvSpPr/>
            <p:nvPr/>
          </p:nvSpPr>
          <p:spPr>
            <a:xfrm rot="10800000">
              <a:off x="8257797" y="4546125"/>
              <a:ext cx="400800" cy="400800"/>
            </a:xfrm>
            <a:prstGeom prst="blockArc">
              <a:avLst>
                <a:gd fmla="val 10800000" name="adj1"/>
                <a:gd fmla="val 92878" name="adj2"/>
                <a:gd fmla="val 3127" name="adj3"/>
              </a:avLst>
            </a:pr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Barlow"/>
                <a:ea typeface="Barlow"/>
                <a:cs typeface="Barlow"/>
                <a:sym typeface="Barlow"/>
              </a:endParaRPr>
            </a:p>
          </p:txBody>
        </p:sp>
        <p:sp>
          <p:nvSpPr>
            <p:cNvPr id="213" name="Google Shape;213;p18"/>
            <p:cNvSpPr/>
            <p:nvPr/>
          </p:nvSpPr>
          <p:spPr>
            <a:xfrm rot="-5400000">
              <a:off x="8625063" y="742038"/>
              <a:ext cx="1419300" cy="1419300"/>
            </a:xfrm>
            <a:prstGeom prst="blockArc">
              <a:avLst>
                <a:gd fmla="val 10799043" name="adj1"/>
                <a:gd fmla="val 46447" name="adj2"/>
                <a:gd fmla="val 718" name="adj3"/>
              </a:avLst>
            </a:pr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Barlow"/>
                <a:ea typeface="Barlow"/>
                <a:cs typeface="Barlow"/>
                <a:sym typeface="Barlow"/>
              </a:endParaRPr>
            </a:p>
          </p:txBody>
        </p:sp>
      </p:grpSp>
      <p:sp>
        <p:nvSpPr>
          <p:cNvPr id="214" name="Google Shape;214;p18"/>
          <p:cNvSpPr txBox="1"/>
          <p:nvPr>
            <p:ph type="title"/>
          </p:nvPr>
        </p:nvSpPr>
        <p:spPr>
          <a:xfrm>
            <a:off x="1045713" y="1746775"/>
            <a:ext cx="2071800" cy="542100"/>
          </a:xfrm>
          <a:prstGeom prst="rect">
            <a:avLst/>
          </a:prstGeom>
          <a:noFill/>
          <a:ln>
            <a:noFill/>
          </a:ln>
        </p:spPr>
        <p:txBody>
          <a:bodyPr anchorCtr="0" anchor="b" bIns="91425" lIns="91425" spcFirstLastPara="1" rIns="91425" wrap="square" tIns="91425">
            <a:noAutofit/>
          </a:bodyPr>
          <a:lstStyle>
            <a:lvl1pPr lvl="0" rtl="0" algn="ctr">
              <a:spcBef>
                <a:spcPts val="0"/>
              </a:spcBef>
              <a:spcAft>
                <a:spcPts val="0"/>
              </a:spcAft>
              <a:buSzPts val="2800"/>
              <a:buNone/>
              <a:defRPr sz="2000"/>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215" name="Google Shape;215;p18"/>
          <p:cNvSpPr txBox="1"/>
          <p:nvPr>
            <p:ph idx="2" type="title"/>
          </p:nvPr>
        </p:nvSpPr>
        <p:spPr>
          <a:xfrm>
            <a:off x="3536092" y="1746775"/>
            <a:ext cx="2071800" cy="542100"/>
          </a:xfrm>
          <a:prstGeom prst="rect">
            <a:avLst/>
          </a:prstGeom>
          <a:noFill/>
          <a:ln>
            <a:noFill/>
          </a:ln>
        </p:spPr>
        <p:txBody>
          <a:bodyPr anchorCtr="0" anchor="b" bIns="91425" lIns="91425" spcFirstLastPara="1" rIns="91425" wrap="square" tIns="91425">
            <a:noAutofit/>
          </a:bodyPr>
          <a:lstStyle>
            <a:lvl1pPr lvl="0" rtl="0" algn="ctr">
              <a:spcBef>
                <a:spcPts val="0"/>
              </a:spcBef>
              <a:spcAft>
                <a:spcPts val="0"/>
              </a:spcAft>
              <a:buSzPts val="2800"/>
              <a:buNone/>
              <a:defRPr sz="2000"/>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216" name="Google Shape;216;p18"/>
          <p:cNvSpPr txBox="1"/>
          <p:nvPr>
            <p:ph idx="1" type="subTitle"/>
          </p:nvPr>
        </p:nvSpPr>
        <p:spPr>
          <a:xfrm>
            <a:off x="1045725" y="2161349"/>
            <a:ext cx="2071800" cy="5727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spcBef>
                <a:spcPts val="0"/>
              </a:spcBef>
              <a:spcAft>
                <a:spcPts val="0"/>
              </a:spcAft>
              <a:buSzPts val="1200"/>
              <a:buNone/>
              <a:defRPr/>
            </a:lvl2pPr>
            <a:lvl3pPr lvl="2" rtl="0" algn="ctr">
              <a:spcBef>
                <a:spcPts val="0"/>
              </a:spcBef>
              <a:spcAft>
                <a:spcPts val="0"/>
              </a:spcAft>
              <a:buSzPts val="1200"/>
              <a:buNone/>
              <a:defRPr/>
            </a:lvl3pPr>
            <a:lvl4pPr lvl="3" rtl="0" algn="ctr">
              <a:spcBef>
                <a:spcPts val="0"/>
              </a:spcBef>
              <a:spcAft>
                <a:spcPts val="0"/>
              </a:spcAft>
              <a:buSzPts val="1200"/>
              <a:buNone/>
              <a:defRPr/>
            </a:lvl4pPr>
            <a:lvl5pPr lvl="4" rtl="0" algn="ctr">
              <a:spcBef>
                <a:spcPts val="0"/>
              </a:spcBef>
              <a:spcAft>
                <a:spcPts val="0"/>
              </a:spcAft>
              <a:buSzPts val="1200"/>
              <a:buNone/>
              <a:defRPr/>
            </a:lvl5pPr>
            <a:lvl6pPr lvl="5" rtl="0" algn="ctr">
              <a:spcBef>
                <a:spcPts val="0"/>
              </a:spcBef>
              <a:spcAft>
                <a:spcPts val="0"/>
              </a:spcAft>
              <a:buSzPts val="1200"/>
              <a:buNone/>
              <a:defRPr/>
            </a:lvl6pPr>
            <a:lvl7pPr lvl="6" rtl="0" algn="ctr">
              <a:spcBef>
                <a:spcPts val="0"/>
              </a:spcBef>
              <a:spcAft>
                <a:spcPts val="0"/>
              </a:spcAft>
              <a:buSzPts val="1200"/>
              <a:buNone/>
              <a:defRPr/>
            </a:lvl7pPr>
            <a:lvl8pPr lvl="7" rtl="0" algn="ctr">
              <a:spcBef>
                <a:spcPts val="0"/>
              </a:spcBef>
              <a:spcAft>
                <a:spcPts val="0"/>
              </a:spcAft>
              <a:buSzPts val="1200"/>
              <a:buNone/>
              <a:defRPr/>
            </a:lvl8pPr>
            <a:lvl9pPr lvl="8" rtl="0" algn="ctr">
              <a:spcBef>
                <a:spcPts val="0"/>
              </a:spcBef>
              <a:spcAft>
                <a:spcPts val="0"/>
              </a:spcAft>
              <a:buSzPts val="1200"/>
              <a:buNone/>
              <a:defRPr/>
            </a:lvl9pPr>
          </a:lstStyle>
          <a:p/>
        </p:txBody>
      </p:sp>
      <p:sp>
        <p:nvSpPr>
          <p:cNvPr id="217" name="Google Shape;217;p18"/>
          <p:cNvSpPr txBox="1"/>
          <p:nvPr>
            <p:ph idx="3" type="subTitle"/>
          </p:nvPr>
        </p:nvSpPr>
        <p:spPr>
          <a:xfrm>
            <a:off x="3536089" y="2161349"/>
            <a:ext cx="2071800" cy="5727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spcBef>
                <a:spcPts val="0"/>
              </a:spcBef>
              <a:spcAft>
                <a:spcPts val="0"/>
              </a:spcAft>
              <a:buSzPts val="1200"/>
              <a:buNone/>
              <a:defRPr/>
            </a:lvl2pPr>
            <a:lvl3pPr lvl="2" rtl="0" algn="ctr">
              <a:spcBef>
                <a:spcPts val="0"/>
              </a:spcBef>
              <a:spcAft>
                <a:spcPts val="0"/>
              </a:spcAft>
              <a:buSzPts val="1200"/>
              <a:buNone/>
              <a:defRPr/>
            </a:lvl3pPr>
            <a:lvl4pPr lvl="3" rtl="0" algn="ctr">
              <a:spcBef>
                <a:spcPts val="0"/>
              </a:spcBef>
              <a:spcAft>
                <a:spcPts val="0"/>
              </a:spcAft>
              <a:buSzPts val="1200"/>
              <a:buNone/>
              <a:defRPr/>
            </a:lvl4pPr>
            <a:lvl5pPr lvl="4" rtl="0" algn="ctr">
              <a:spcBef>
                <a:spcPts val="0"/>
              </a:spcBef>
              <a:spcAft>
                <a:spcPts val="0"/>
              </a:spcAft>
              <a:buSzPts val="1200"/>
              <a:buNone/>
              <a:defRPr/>
            </a:lvl5pPr>
            <a:lvl6pPr lvl="5" rtl="0" algn="ctr">
              <a:spcBef>
                <a:spcPts val="0"/>
              </a:spcBef>
              <a:spcAft>
                <a:spcPts val="0"/>
              </a:spcAft>
              <a:buSzPts val="1200"/>
              <a:buNone/>
              <a:defRPr/>
            </a:lvl6pPr>
            <a:lvl7pPr lvl="6" rtl="0" algn="ctr">
              <a:spcBef>
                <a:spcPts val="0"/>
              </a:spcBef>
              <a:spcAft>
                <a:spcPts val="0"/>
              </a:spcAft>
              <a:buSzPts val="1200"/>
              <a:buNone/>
              <a:defRPr/>
            </a:lvl7pPr>
            <a:lvl8pPr lvl="7" rtl="0" algn="ctr">
              <a:spcBef>
                <a:spcPts val="0"/>
              </a:spcBef>
              <a:spcAft>
                <a:spcPts val="0"/>
              </a:spcAft>
              <a:buSzPts val="1200"/>
              <a:buNone/>
              <a:defRPr/>
            </a:lvl8pPr>
            <a:lvl9pPr lvl="8" rtl="0" algn="ctr">
              <a:spcBef>
                <a:spcPts val="0"/>
              </a:spcBef>
              <a:spcAft>
                <a:spcPts val="0"/>
              </a:spcAft>
              <a:buSzPts val="1200"/>
              <a:buNone/>
              <a:defRPr/>
            </a:lvl9pPr>
          </a:lstStyle>
          <a:p/>
        </p:txBody>
      </p:sp>
      <p:sp>
        <p:nvSpPr>
          <p:cNvPr id="218" name="Google Shape;218;p18"/>
          <p:cNvSpPr txBox="1"/>
          <p:nvPr>
            <p:ph idx="4" type="title"/>
          </p:nvPr>
        </p:nvSpPr>
        <p:spPr>
          <a:xfrm>
            <a:off x="1045713" y="3609204"/>
            <a:ext cx="2071800" cy="542100"/>
          </a:xfrm>
          <a:prstGeom prst="rect">
            <a:avLst/>
          </a:prstGeom>
          <a:noFill/>
          <a:ln>
            <a:noFill/>
          </a:ln>
        </p:spPr>
        <p:txBody>
          <a:bodyPr anchorCtr="0" anchor="b" bIns="91425" lIns="91425" spcFirstLastPara="1" rIns="91425" wrap="square" tIns="91425">
            <a:noAutofit/>
          </a:bodyPr>
          <a:lstStyle>
            <a:lvl1pPr lvl="0" rtl="0" algn="ctr">
              <a:spcBef>
                <a:spcPts val="0"/>
              </a:spcBef>
              <a:spcAft>
                <a:spcPts val="0"/>
              </a:spcAft>
              <a:buSzPts val="2800"/>
              <a:buNone/>
              <a:defRPr sz="2000"/>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219" name="Google Shape;219;p18"/>
          <p:cNvSpPr txBox="1"/>
          <p:nvPr>
            <p:ph idx="5" type="title"/>
          </p:nvPr>
        </p:nvSpPr>
        <p:spPr>
          <a:xfrm>
            <a:off x="3536092" y="3609204"/>
            <a:ext cx="2071800" cy="542100"/>
          </a:xfrm>
          <a:prstGeom prst="rect">
            <a:avLst/>
          </a:prstGeom>
          <a:noFill/>
          <a:ln>
            <a:noFill/>
          </a:ln>
        </p:spPr>
        <p:txBody>
          <a:bodyPr anchorCtr="0" anchor="b" bIns="91425" lIns="91425" spcFirstLastPara="1" rIns="91425" wrap="square" tIns="91425">
            <a:noAutofit/>
          </a:bodyPr>
          <a:lstStyle>
            <a:lvl1pPr lvl="0" rtl="0" algn="ctr">
              <a:spcBef>
                <a:spcPts val="0"/>
              </a:spcBef>
              <a:spcAft>
                <a:spcPts val="0"/>
              </a:spcAft>
              <a:buSzPts val="2800"/>
              <a:buNone/>
              <a:defRPr sz="2000"/>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220" name="Google Shape;220;p18"/>
          <p:cNvSpPr txBox="1"/>
          <p:nvPr>
            <p:ph idx="6" type="subTitle"/>
          </p:nvPr>
        </p:nvSpPr>
        <p:spPr>
          <a:xfrm>
            <a:off x="1045725" y="4046400"/>
            <a:ext cx="2071800" cy="5727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spcBef>
                <a:spcPts val="0"/>
              </a:spcBef>
              <a:spcAft>
                <a:spcPts val="0"/>
              </a:spcAft>
              <a:buSzPts val="1200"/>
              <a:buNone/>
              <a:defRPr/>
            </a:lvl2pPr>
            <a:lvl3pPr lvl="2" rtl="0" algn="ctr">
              <a:spcBef>
                <a:spcPts val="0"/>
              </a:spcBef>
              <a:spcAft>
                <a:spcPts val="0"/>
              </a:spcAft>
              <a:buSzPts val="1200"/>
              <a:buNone/>
              <a:defRPr/>
            </a:lvl3pPr>
            <a:lvl4pPr lvl="3" rtl="0" algn="ctr">
              <a:spcBef>
                <a:spcPts val="0"/>
              </a:spcBef>
              <a:spcAft>
                <a:spcPts val="0"/>
              </a:spcAft>
              <a:buSzPts val="1200"/>
              <a:buNone/>
              <a:defRPr/>
            </a:lvl4pPr>
            <a:lvl5pPr lvl="4" rtl="0" algn="ctr">
              <a:spcBef>
                <a:spcPts val="0"/>
              </a:spcBef>
              <a:spcAft>
                <a:spcPts val="0"/>
              </a:spcAft>
              <a:buSzPts val="1200"/>
              <a:buNone/>
              <a:defRPr/>
            </a:lvl5pPr>
            <a:lvl6pPr lvl="5" rtl="0" algn="ctr">
              <a:spcBef>
                <a:spcPts val="0"/>
              </a:spcBef>
              <a:spcAft>
                <a:spcPts val="0"/>
              </a:spcAft>
              <a:buSzPts val="1200"/>
              <a:buNone/>
              <a:defRPr/>
            </a:lvl6pPr>
            <a:lvl7pPr lvl="6" rtl="0" algn="ctr">
              <a:spcBef>
                <a:spcPts val="0"/>
              </a:spcBef>
              <a:spcAft>
                <a:spcPts val="0"/>
              </a:spcAft>
              <a:buSzPts val="1200"/>
              <a:buNone/>
              <a:defRPr/>
            </a:lvl7pPr>
            <a:lvl8pPr lvl="7" rtl="0" algn="ctr">
              <a:spcBef>
                <a:spcPts val="0"/>
              </a:spcBef>
              <a:spcAft>
                <a:spcPts val="0"/>
              </a:spcAft>
              <a:buSzPts val="1200"/>
              <a:buNone/>
              <a:defRPr/>
            </a:lvl8pPr>
            <a:lvl9pPr lvl="8" rtl="0" algn="ctr">
              <a:spcBef>
                <a:spcPts val="0"/>
              </a:spcBef>
              <a:spcAft>
                <a:spcPts val="0"/>
              </a:spcAft>
              <a:buSzPts val="1200"/>
              <a:buNone/>
              <a:defRPr/>
            </a:lvl9pPr>
          </a:lstStyle>
          <a:p/>
        </p:txBody>
      </p:sp>
      <p:sp>
        <p:nvSpPr>
          <p:cNvPr id="221" name="Google Shape;221;p18"/>
          <p:cNvSpPr txBox="1"/>
          <p:nvPr>
            <p:ph idx="7" type="subTitle"/>
          </p:nvPr>
        </p:nvSpPr>
        <p:spPr>
          <a:xfrm>
            <a:off x="3536089" y="4046400"/>
            <a:ext cx="2071800" cy="5727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spcBef>
                <a:spcPts val="0"/>
              </a:spcBef>
              <a:spcAft>
                <a:spcPts val="0"/>
              </a:spcAft>
              <a:buSzPts val="1200"/>
              <a:buNone/>
              <a:defRPr/>
            </a:lvl2pPr>
            <a:lvl3pPr lvl="2" rtl="0" algn="ctr">
              <a:spcBef>
                <a:spcPts val="0"/>
              </a:spcBef>
              <a:spcAft>
                <a:spcPts val="0"/>
              </a:spcAft>
              <a:buSzPts val="1200"/>
              <a:buNone/>
              <a:defRPr/>
            </a:lvl3pPr>
            <a:lvl4pPr lvl="3" rtl="0" algn="ctr">
              <a:spcBef>
                <a:spcPts val="0"/>
              </a:spcBef>
              <a:spcAft>
                <a:spcPts val="0"/>
              </a:spcAft>
              <a:buSzPts val="1200"/>
              <a:buNone/>
              <a:defRPr/>
            </a:lvl4pPr>
            <a:lvl5pPr lvl="4" rtl="0" algn="ctr">
              <a:spcBef>
                <a:spcPts val="0"/>
              </a:spcBef>
              <a:spcAft>
                <a:spcPts val="0"/>
              </a:spcAft>
              <a:buSzPts val="1200"/>
              <a:buNone/>
              <a:defRPr/>
            </a:lvl5pPr>
            <a:lvl6pPr lvl="5" rtl="0" algn="ctr">
              <a:spcBef>
                <a:spcPts val="0"/>
              </a:spcBef>
              <a:spcAft>
                <a:spcPts val="0"/>
              </a:spcAft>
              <a:buSzPts val="1200"/>
              <a:buNone/>
              <a:defRPr/>
            </a:lvl6pPr>
            <a:lvl7pPr lvl="6" rtl="0" algn="ctr">
              <a:spcBef>
                <a:spcPts val="0"/>
              </a:spcBef>
              <a:spcAft>
                <a:spcPts val="0"/>
              </a:spcAft>
              <a:buSzPts val="1200"/>
              <a:buNone/>
              <a:defRPr/>
            </a:lvl7pPr>
            <a:lvl8pPr lvl="7" rtl="0" algn="ctr">
              <a:spcBef>
                <a:spcPts val="0"/>
              </a:spcBef>
              <a:spcAft>
                <a:spcPts val="0"/>
              </a:spcAft>
              <a:buSzPts val="1200"/>
              <a:buNone/>
              <a:defRPr/>
            </a:lvl8pPr>
            <a:lvl9pPr lvl="8" rtl="0" algn="ctr">
              <a:spcBef>
                <a:spcPts val="0"/>
              </a:spcBef>
              <a:spcAft>
                <a:spcPts val="0"/>
              </a:spcAft>
              <a:buSzPts val="1200"/>
              <a:buNone/>
              <a:defRPr/>
            </a:lvl9pPr>
          </a:lstStyle>
          <a:p/>
        </p:txBody>
      </p:sp>
      <p:sp>
        <p:nvSpPr>
          <p:cNvPr id="222" name="Google Shape;222;p18"/>
          <p:cNvSpPr txBox="1"/>
          <p:nvPr>
            <p:ph idx="8"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3" name="Google Shape;223;p18"/>
          <p:cNvSpPr txBox="1"/>
          <p:nvPr>
            <p:ph idx="9" type="title"/>
          </p:nvPr>
        </p:nvSpPr>
        <p:spPr>
          <a:xfrm>
            <a:off x="6026476" y="1746775"/>
            <a:ext cx="2071800" cy="542100"/>
          </a:xfrm>
          <a:prstGeom prst="rect">
            <a:avLst/>
          </a:prstGeom>
          <a:noFill/>
          <a:ln>
            <a:noFill/>
          </a:ln>
        </p:spPr>
        <p:txBody>
          <a:bodyPr anchorCtr="0" anchor="b" bIns="91425" lIns="91425" spcFirstLastPara="1" rIns="91425" wrap="square" tIns="91425">
            <a:noAutofit/>
          </a:bodyPr>
          <a:lstStyle>
            <a:lvl1pPr lvl="0" rtl="0" algn="ctr">
              <a:spcBef>
                <a:spcPts val="0"/>
              </a:spcBef>
              <a:spcAft>
                <a:spcPts val="0"/>
              </a:spcAft>
              <a:buSzPts val="2800"/>
              <a:buNone/>
              <a:defRPr sz="2000"/>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224" name="Google Shape;224;p18"/>
          <p:cNvSpPr txBox="1"/>
          <p:nvPr>
            <p:ph idx="13" type="subTitle"/>
          </p:nvPr>
        </p:nvSpPr>
        <p:spPr>
          <a:xfrm>
            <a:off x="6026457" y="2161349"/>
            <a:ext cx="2071800" cy="5727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spcBef>
                <a:spcPts val="0"/>
              </a:spcBef>
              <a:spcAft>
                <a:spcPts val="0"/>
              </a:spcAft>
              <a:buSzPts val="1200"/>
              <a:buNone/>
              <a:defRPr/>
            </a:lvl2pPr>
            <a:lvl3pPr lvl="2" rtl="0" algn="ctr">
              <a:spcBef>
                <a:spcPts val="0"/>
              </a:spcBef>
              <a:spcAft>
                <a:spcPts val="0"/>
              </a:spcAft>
              <a:buSzPts val="1200"/>
              <a:buNone/>
              <a:defRPr/>
            </a:lvl3pPr>
            <a:lvl4pPr lvl="3" rtl="0" algn="ctr">
              <a:spcBef>
                <a:spcPts val="0"/>
              </a:spcBef>
              <a:spcAft>
                <a:spcPts val="0"/>
              </a:spcAft>
              <a:buSzPts val="1200"/>
              <a:buNone/>
              <a:defRPr/>
            </a:lvl4pPr>
            <a:lvl5pPr lvl="4" rtl="0" algn="ctr">
              <a:spcBef>
                <a:spcPts val="0"/>
              </a:spcBef>
              <a:spcAft>
                <a:spcPts val="0"/>
              </a:spcAft>
              <a:buSzPts val="1200"/>
              <a:buNone/>
              <a:defRPr/>
            </a:lvl5pPr>
            <a:lvl6pPr lvl="5" rtl="0" algn="ctr">
              <a:spcBef>
                <a:spcPts val="0"/>
              </a:spcBef>
              <a:spcAft>
                <a:spcPts val="0"/>
              </a:spcAft>
              <a:buSzPts val="1200"/>
              <a:buNone/>
              <a:defRPr/>
            </a:lvl6pPr>
            <a:lvl7pPr lvl="6" rtl="0" algn="ctr">
              <a:spcBef>
                <a:spcPts val="0"/>
              </a:spcBef>
              <a:spcAft>
                <a:spcPts val="0"/>
              </a:spcAft>
              <a:buSzPts val="1200"/>
              <a:buNone/>
              <a:defRPr/>
            </a:lvl7pPr>
            <a:lvl8pPr lvl="7" rtl="0" algn="ctr">
              <a:spcBef>
                <a:spcPts val="0"/>
              </a:spcBef>
              <a:spcAft>
                <a:spcPts val="0"/>
              </a:spcAft>
              <a:buSzPts val="1200"/>
              <a:buNone/>
              <a:defRPr/>
            </a:lvl8pPr>
            <a:lvl9pPr lvl="8" rtl="0" algn="ctr">
              <a:spcBef>
                <a:spcPts val="0"/>
              </a:spcBef>
              <a:spcAft>
                <a:spcPts val="0"/>
              </a:spcAft>
              <a:buSzPts val="1200"/>
              <a:buNone/>
              <a:defRPr/>
            </a:lvl9pPr>
          </a:lstStyle>
          <a:p/>
        </p:txBody>
      </p:sp>
      <p:sp>
        <p:nvSpPr>
          <p:cNvPr id="225" name="Google Shape;225;p18"/>
          <p:cNvSpPr txBox="1"/>
          <p:nvPr>
            <p:ph idx="14" type="title"/>
          </p:nvPr>
        </p:nvSpPr>
        <p:spPr>
          <a:xfrm>
            <a:off x="6026476" y="3609204"/>
            <a:ext cx="2071800" cy="542100"/>
          </a:xfrm>
          <a:prstGeom prst="rect">
            <a:avLst/>
          </a:prstGeom>
          <a:noFill/>
          <a:ln>
            <a:noFill/>
          </a:ln>
        </p:spPr>
        <p:txBody>
          <a:bodyPr anchorCtr="0" anchor="b" bIns="91425" lIns="91425" spcFirstLastPara="1" rIns="91425" wrap="square" tIns="91425">
            <a:noAutofit/>
          </a:bodyPr>
          <a:lstStyle>
            <a:lvl1pPr lvl="0" rtl="0" algn="ctr">
              <a:spcBef>
                <a:spcPts val="0"/>
              </a:spcBef>
              <a:spcAft>
                <a:spcPts val="0"/>
              </a:spcAft>
              <a:buSzPts val="2800"/>
              <a:buNone/>
              <a:defRPr sz="2000"/>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226" name="Google Shape;226;p18"/>
          <p:cNvSpPr txBox="1"/>
          <p:nvPr>
            <p:ph idx="15" type="subTitle"/>
          </p:nvPr>
        </p:nvSpPr>
        <p:spPr>
          <a:xfrm>
            <a:off x="6026457" y="4046400"/>
            <a:ext cx="2071800" cy="5727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spcBef>
                <a:spcPts val="0"/>
              </a:spcBef>
              <a:spcAft>
                <a:spcPts val="0"/>
              </a:spcAft>
              <a:buSzPts val="1200"/>
              <a:buNone/>
              <a:defRPr/>
            </a:lvl2pPr>
            <a:lvl3pPr lvl="2" rtl="0" algn="ctr">
              <a:spcBef>
                <a:spcPts val="0"/>
              </a:spcBef>
              <a:spcAft>
                <a:spcPts val="0"/>
              </a:spcAft>
              <a:buSzPts val="1200"/>
              <a:buNone/>
              <a:defRPr/>
            </a:lvl3pPr>
            <a:lvl4pPr lvl="3" rtl="0" algn="ctr">
              <a:spcBef>
                <a:spcPts val="0"/>
              </a:spcBef>
              <a:spcAft>
                <a:spcPts val="0"/>
              </a:spcAft>
              <a:buSzPts val="1200"/>
              <a:buNone/>
              <a:defRPr/>
            </a:lvl4pPr>
            <a:lvl5pPr lvl="4" rtl="0" algn="ctr">
              <a:spcBef>
                <a:spcPts val="0"/>
              </a:spcBef>
              <a:spcAft>
                <a:spcPts val="0"/>
              </a:spcAft>
              <a:buSzPts val="1200"/>
              <a:buNone/>
              <a:defRPr/>
            </a:lvl5pPr>
            <a:lvl6pPr lvl="5" rtl="0" algn="ctr">
              <a:spcBef>
                <a:spcPts val="0"/>
              </a:spcBef>
              <a:spcAft>
                <a:spcPts val="0"/>
              </a:spcAft>
              <a:buSzPts val="1200"/>
              <a:buNone/>
              <a:defRPr/>
            </a:lvl6pPr>
            <a:lvl7pPr lvl="6" rtl="0" algn="ctr">
              <a:spcBef>
                <a:spcPts val="0"/>
              </a:spcBef>
              <a:spcAft>
                <a:spcPts val="0"/>
              </a:spcAft>
              <a:buSzPts val="1200"/>
              <a:buNone/>
              <a:defRPr/>
            </a:lvl7pPr>
            <a:lvl8pPr lvl="7" rtl="0" algn="ctr">
              <a:spcBef>
                <a:spcPts val="0"/>
              </a:spcBef>
              <a:spcAft>
                <a:spcPts val="0"/>
              </a:spcAft>
              <a:buSzPts val="1200"/>
              <a:buNone/>
              <a:defRPr/>
            </a:lvl8pPr>
            <a:lvl9pPr lvl="8" rtl="0" algn="ctr">
              <a:spcBef>
                <a:spcPts val="0"/>
              </a:spcBef>
              <a:spcAft>
                <a:spcPts val="0"/>
              </a:spcAft>
              <a:buSzPts val="12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n columns">
  <p:cSld name="CUSTOM_9">
    <p:bg>
      <p:bgPr>
        <a:gradFill>
          <a:gsLst>
            <a:gs pos="0">
              <a:schemeClr val="lt1"/>
            </a:gs>
            <a:gs pos="100000">
              <a:srgbClr val="0C0A26"/>
            </a:gs>
          </a:gsLst>
          <a:lin ang="5400700" scaled="0"/>
        </a:gradFill>
      </p:bgPr>
    </p:bg>
    <p:spTree>
      <p:nvGrpSpPr>
        <p:cNvPr id="227" name="Shape 227"/>
        <p:cNvGrpSpPr/>
        <p:nvPr/>
      </p:nvGrpSpPr>
      <p:grpSpPr>
        <a:xfrm>
          <a:off x="0" y="0"/>
          <a:ext cx="0" cy="0"/>
          <a:chOff x="0" y="0"/>
          <a:chExt cx="0" cy="0"/>
        </a:xfrm>
      </p:grpSpPr>
      <p:grpSp>
        <p:nvGrpSpPr>
          <p:cNvPr id="228" name="Google Shape;228;p19"/>
          <p:cNvGrpSpPr/>
          <p:nvPr/>
        </p:nvGrpSpPr>
        <p:grpSpPr>
          <a:xfrm flipH="1">
            <a:off x="-1151894" y="-1342745"/>
            <a:ext cx="12173868" cy="7804369"/>
            <a:chOff x="-1937144" y="-1184520"/>
            <a:chExt cx="12173868" cy="7804369"/>
          </a:xfrm>
        </p:grpSpPr>
        <p:pic>
          <p:nvPicPr>
            <p:cNvPr id="229" name="Google Shape;229;p19"/>
            <p:cNvPicPr preferRelativeResize="0"/>
            <p:nvPr/>
          </p:nvPicPr>
          <p:blipFill>
            <a:blip r:embed="rId2">
              <a:alphaModFix amt="50000"/>
            </a:blip>
            <a:stretch>
              <a:fillRect/>
            </a:stretch>
          </p:blipFill>
          <p:spPr>
            <a:xfrm rot="4222125">
              <a:off x="-1513271" y="3144629"/>
              <a:ext cx="3051365" cy="3051313"/>
            </a:xfrm>
            <a:prstGeom prst="rect">
              <a:avLst/>
            </a:prstGeom>
            <a:noFill/>
            <a:ln>
              <a:noFill/>
            </a:ln>
          </p:spPr>
        </p:pic>
        <p:pic>
          <p:nvPicPr>
            <p:cNvPr id="230" name="Google Shape;230;p19"/>
            <p:cNvPicPr preferRelativeResize="0"/>
            <p:nvPr/>
          </p:nvPicPr>
          <p:blipFill>
            <a:blip r:embed="rId3">
              <a:alphaModFix amt="50000"/>
            </a:blip>
            <a:stretch>
              <a:fillRect/>
            </a:stretch>
          </p:blipFill>
          <p:spPr>
            <a:xfrm rot="-6353377">
              <a:off x="7144713" y="-858693"/>
              <a:ext cx="2766196" cy="2766171"/>
            </a:xfrm>
            <a:prstGeom prst="rect">
              <a:avLst/>
            </a:prstGeom>
            <a:noFill/>
            <a:ln>
              <a:noFill/>
            </a:ln>
          </p:spPr>
        </p:pic>
      </p:grpSp>
      <p:grpSp>
        <p:nvGrpSpPr>
          <p:cNvPr id="231" name="Google Shape;231;p19"/>
          <p:cNvGrpSpPr/>
          <p:nvPr/>
        </p:nvGrpSpPr>
        <p:grpSpPr>
          <a:xfrm flipH="1">
            <a:off x="-1077606" y="218402"/>
            <a:ext cx="11051974" cy="4457246"/>
            <a:chOff x="-810412" y="303602"/>
            <a:chExt cx="11051974" cy="4457246"/>
          </a:xfrm>
        </p:grpSpPr>
        <p:sp>
          <p:nvSpPr>
            <p:cNvPr id="232" name="Google Shape;232;p19"/>
            <p:cNvSpPr/>
            <p:nvPr/>
          </p:nvSpPr>
          <p:spPr>
            <a:xfrm rot="5400000">
              <a:off x="-810412" y="2607000"/>
              <a:ext cx="1419300" cy="1419300"/>
            </a:xfrm>
            <a:prstGeom prst="blockArc">
              <a:avLst>
                <a:gd fmla="val 10800000" name="adj1"/>
                <a:gd fmla="val 82676" name="adj2"/>
                <a:gd fmla="val 960" name="adj3"/>
              </a:avLst>
            </a:pr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Barlow"/>
                <a:ea typeface="Barlow"/>
                <a:cs typeface="Barlow"/>
                <a:sym typeface="Barlow"/>
              </a:endParaRPr>
            </a:p>
          </p:txBody>
        </p:sp>
        <p:sp>
          <p:nvSpPr>
            <p:cNvPr id="233" name="Google Shape;233;p19"/>
            <p:cNvSpPr/>
            <p:nvPr/>
          </p:nvSpPr>
          <p:spPr>
            <a:xfrm rot="5400000">
              <a:off x="-602650" y="2814771"/>
              <a:ext cx="1003800" cy="1003800"/>
            </a:xfrm>
            <a:prstGeom prst="blockArc">
              <a:avLst>
                <a:gd fmla="val 13308882" name="adj1"/>
                <a:gd fmla="val 2278" name="adj2"/>
                <a:gd fmla="val 1133" name="adj3"/>
              </a:avLst>
            </a:pr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Barlow"/>
                <a:ea typeface="Barlow"/>
                <a:cs typeface="Barlow"/>
                <a:sym typeface="Barlow"/>
              </a:endParaRPr>
            </a:p>
          </p:txBody>
        </p:sp>
        <p:sp>
          <p:nvSpPr>
            <p:cNvPr id="234" name="Google Shape;234;p19"/>
            <p:cNvSpPr/>
            <p:nvPr/>
          </p:nvSpPr>
          <p:spPr>
            <a:xfrm rot="3115709">
              <a:off x="8535845" y="590186"/>
              <a:ext cx="1419132" cy="1419132"/>
            </a:xfrm>
            <a:prstGeom prst="blockArc">
              <a:avLst>
                <a:gd fmla="val 5740042" name="adj1"/>
                <a:gd fmla="val 46999" name="adj2"/>
                <a:gd fmla="val 1103" name="adj3"/>
              </a:avLst>
            </a:pr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Barlow"/>
                <a:ea typeface="Barlow"/>
                <a:cs typeface="Barlow"/>
                <a:sym typeface="Barlow"/>
              </a:endParaRPr>
            </a:p>
          </p:txBody>
        </p:sp>
        <p:sp>
          <p:nvSpPr>
            <p:cNvPr id="235" name="Google Shape;235;p19"/>
            <p:cNvSpPr/>
            <p:nvPr/>
          </p:nvSpPr>
          <p:spPr>
            <a:xfrm rot="8485867">
              <a:off x="8743488" y="797930"/>
              <a:ext cx="1003761" cy="1003761"/>
            </a:xfrm>
            <a:prstGeom prst="blockArc">
              <a:avLst>
                <a:gd fmla="val 2501947" name="adj1"/>
                <a:gd fmla="val 61546" name="adj2"/>
                <a:gd fmla="val 1725" name="adj3"/>
              </a:avLst>
            </a:pr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Barlow"/>
                <a:ea typeface="Barlow"/>
                <a:cs typeface="Barlow"/>
                <a:sym typeface="Barlow"/>
              </a:endParaRPr>
            </a:p>
          </p:txBody>
        </p:sp>
        <p:sp>
          <p:nvSpPr>
            <p:cNvPr id="236" name="Google Shape;236;p19"/>
            <p:cNvSpPr/>
            <p:nvPr/>
          </p:nvSpPr>
          <p:spPr>
            <a:xfrm rot="-5400000">
              <a:off x="8714248" y="4477348"/>
              <a:ext cx="283500" cy="283500"/>
            </a:xfrm>
            <a:prstGeom prst="blockArc">
              <a:avLst>
                <a:gd fmla="val 10800000" name="adj1"/>
                <a:gd fmla="val 21558229" name="adj2"/>
                <a:gd fmla="val 4327" name="adj3"/>
              </a:avLst>
            </a:pr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Barlow"/>
                <a:ea typeface="Barlow"/>
                <a:cs typeface="Barlow"/>
                <a:sym typeface="Barlow"/>
              </a:endParaRPr>
            </a:p>
          </p:txBody>
        </p:sp>
      </p:grpSp>
      <p:sp>
        <p:nvSpPr>
          <p:cNvPr id="237" name="Google Shape;237;p19"/>
          <p:cNvSpPr txBox="1"/>
          <p:nvPr>
            <p:ph idx="1" type="subTitle"/>
          </p:nvPr>
        </p:nvSpPr>
        <p:spPr>
          <a:xfrm>
            <a:off x="1410309" y="1889650"/>
            <a:ext cx="3060900" cy="474000"/>
          </a:xfrm>
          <a:prstGeom prst="rect">
            <a:avLst/>
          </a:prstGeom>
          <a:noFill/>
          <a:ln>
            <a:noFill/>
          </a:ln>
        </p:spPr>
        <p:txBody>
          <a:bodyPr anchorCtr="0" anchor="ctr" bIns="91425" lIns="91425" spcFirstLastPara="1" rIns="91425" wrap="square" tIns="91425">
            <a:noAutofit/>
          </a:bodyPr>
          <a:lstStyle>
            <a:lvl1pPr lvl="0" rtl="0">
              <a:lnSpc>
                <a:spcPct val="115000"/>
              </a:lnSpc>
              <a:spcBef>
                <a:spcPts val="0"/>
              </a:spcBef>
              <a:spcAft>
                <a:spcPts val="0"/>
              </a:spcAft>
              <a:buSzPts val="1200"/>
              <a:buNone/>
              <a:defRPr>
                <a:solidFill>
                  <a:schemeClr val="dk1"/>
                </a:solidFill>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p:txBody>
      </p:sp>
      <p:sp>
        <p:nvSpPr>
          <p:cNvPr id="238" name="Google Shape;238;p19"/>
          <p:cNvSpPr txBox="1"/>
          <p:nvPr>
            <p:ph idx="2" type="subTitle"/>
          </p:nvPr>
        </p:nvSpPr>
        <p:spPr>
          <a:xfrm>
            <a:off x="1410284" y="2562500"/>
            <a:ext cx="3060900" cy="474000"/>
          </a:xfrm>
          <a:prstGeom prst="rect">
            <a:avLst/>
          </a:prstGeom>
          <a:noFill/>
          <a:ln>
            <a:noFill/>
          </a:ln>
        </p:spPr>
        <p:txBody>
          <a:bodyPr anchorCtr="0" anchor="ctr" bIns="91425" lIns="91425" spcFirstLastPara="1" rIns="91425" wrap="square" tIns="91425">
            <a:noAutofit/>
          </a:bodyPr>
          <a:lstStyle>
            <a:lvl1pPr lvl="0" rtl="0">
              <a:lnSpc>
                <a:spcPct val="115000"/>
              </a:lnSpc>
              <a:spcBef>
                <a:spcPts val="0"/>
              </a:spcBef>
              <a:spcAft>
                <a:spcPts val="0"/>
              </a:spcAft>
              <a:buSzPts val="1200"/>
              <a:buNone/>
              <a:defRPr>
                <a:solidFill>
                  <a:schemeClr val="dk1"/>
                </a:solidFill>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p:txBody>
      </p:sp>
      <p:sp>
        <p:nvSpPr>
          <p:cNvPr id="239" name="Google Shape;239;p19"/>
          <p:cNvSpPr txBox="1"/>
          <p:nvPr>
            <p:ph idx="3" type="subTitle"/>
          </p:nvPr>
        </p:nvSpPr>
        <p:spPr>
          <a:xfrm>
            <a:off x="1410309" y="3235350"/>
            <a:ext cx="3060900" cy="474000"/>
          </a:xfrm>
          <a:prstGeom prst="rect">
            <a:avLst/>
          </a:prstGeom>
          <a:noFill/>
          <a:ln>
            <a:noFill/>
          </a:ln>
        </p:spPr>
        <p:txBody>
          <a:bodyPr anchorCtr="0" anchor="ctr" bIns="91425" lIns="91425" spcFirstLastPara="1" rIns="91425" wrap="square" tIns="91425">
            <a:noAutofit/>
          </a:bodyPr>
          <a:lstStyle>
            <a:lvl1pPr lvl="0" rtl="0">
              <a:lnSpc>
                <a:spcPct val="115000"/>
              </a:lnSpc>
              <a:spcBef>
                <a:spcPts val="0"/>
              </a:spcBef>
              <a:spcAft>
                <a:spcPts val="0"/>
              </a:spcAft>
              <a:buSzPts val="1200"/>
              <a:buNone/>
              <a:defRPr>
                <a:solidFill>
                  <a:schemeClr val="dk1"/>
                </a:solidFill>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p:txBody>
      </p:sp>
      <p:sp>
        <p:nvSpPr>
          <p:cNvPr id="240" name="Google Shape;240;p19"/>
          <p:cNvSpPr txBox="1"/>
          <p:nvPr>
            <p:ph idx="4" type="subTitle"/>
          </p:nvPr>
        </p:nvSpPr>
        <p:spPr>
          <a:xfrm>
            <a:off x="1410284" y="3908200"/>
            <a:ext cx="3060900" cy="474000"/>
          </a:xfrm>
          <a:prstGeom prst="rect">
            <a:avLst/>
          </a:prstGeom>
          <a:noFill/>
          <a:ln>
            <a:noFill/>
          </a:ln>
        </p:spPr>
        <p:txBody>
          <a:bodyPr anchorCtr="0" anchor="ctr" bIns="91425" lIns="91425" spcFirstLastPara="1" rIns="91425" wrap="square" tIns="91425">
            <a:noAutofit/>
          </a:bodyPr>
          <a:lstStyle>
            <a:lvl1pPr lvl="0" rtl="0">
              <a:lnSpc>
                <a:spcPct val="115000"/>
              </a:lnSpc>
              <a:spcBef>
                <a:spcPts val="0"/>
              </a:spcBef>
              <a:spcAft>
                <a:spcPts val="0"/>
              </a:spcAft>
              <a:buSzPts val="1200"/>
              <a:buNone/>
              <a:defRPr>
                <a:solidFill>
                  <a:schemeClr val="dk1"/>
                </a:solidFill>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p:txBody>
      </p:sp>
      <p:sp>
        <p:nvSpPr>
          <p:cNvPr id="241" name="Google Shape;241;p1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42" name="Google Shape;242;p19"/>
          <p:cNvSpPr txBox="1"/>
          <p:nvPr>
            <p:ph idx="5" type="subTitle"/>
          </p:nvPr>
        </p:nvSpPr>
        <p:spPr>
          <a:xfrm>
            <a:off x="1410309" y="1216800"/>
            <a:ext cx="3060900" cy="474000"/>
          </a:xfrm>
          <a:prstGeom prst="rect">
            <a:avLst/>
          </a:prstGeom>
          <a:noFill/>
          <a:ln>
            <a:noFill/>
          </a:ln>
        </p:spPr>
        <p:txBody>
          <a:bodyPr anchorCtr="0" anchor="ctr" bIns="91425" lIns="91425" spcFirstLastPara="1" rIns="91425" wrap="square" tIns="91425">
            <a:noAutofit/>
          </a:bodyPr>
          <a:lstStyle>
            <a:lvl1pPr lvl="0" rtl="0">
              <a:lnSpc>
                <a:spcPct val="115000"/>
              </a:lnSpc>
              <a:spcBef>
                <a:spcPts val="0"/>
              </a:spcBef>
              <a:spcAft>
                <a:spcPts val="0"/>
              </a:spcAft>
              <a:buSzPts val="1200"/>
              <a:buNone/>
              <a:defRPr>
                <a:solidFill>
                  <a:schemeClr val="dk1"/>
                </a:solidFill>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p:txBody>
      </p:sp>
      <p:sp>
        <p:nvSpPr>
          <p:cNvPr id="243" name="Google Shape;243;p19"/>
          <p:cNvSpPr txBox="1"/>
          <p:nvPr>
            <p:ph idx="6" type="subTitle"/>
          </p:nvPr>
        </p:nvSpPr>
        <p:spPr>
          <a:xfrm>
            <a:off x="5363112" y="1889650"/>
            <a:ext cx="3060900" cy="474000"/>
          </a:xfrm>
          <a:prstGeom prst="rect">
            <a:avLst/>
          </a:prstGeom>
          <a:noFill/>
          <a:ln>
            <a:noFill/>
          </a:ln>
        </p:spPr>
        <p:txBody>
          <a:bodyPr anchorCtr="0" anchor="ctr" bIns="91425" lIns="91425" spcFirstLastPara="1" rIns="91425" wrap="square" tIns="91425">
            <a:noAutofit/>
          </a:bodyPr>
          <a:lstStyle>
            <a:lvl1pPr lvl="0" rtl="0">
              <a:lnSpc>
                <a:spcPct val="115000"/>
              </a:lnSpc>
              <a:spcBef>
                <a:spcPts val="0"/>
              </a:spcBef>
              <a:spcAft>
                <a:spcPts val="0"/>
              </a:spcAft>
              <a:buSzPts val="1200"/>
              <a:buNone/>
              <a:defRPr>
                <a:solidFill>
                  <a:schemeClr val="dk1"/>
                </a:solidFill>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p:txBody>
      </p:sp>
      <p:sp>
        <p:nvSpPr>
          <p:cNvPr id="244" name="Google Shape;244;p19"/>
          <p:cNvSpPr txBox="1"/>
          <p:nvPr>
            <p:ph idx="7" type="subTitle"/>
          </p:nvPr>
        </p:nvSpPr>
        <p:spPr>
          <a:xfrm>
            <a:off x="5363087" y="2562500"/>
            <a:ext cx="3060900" cy="474000"/>
          </a:xfrm>
          <a:prstGeom prst="rect">
            <a:avLst/>
          </a:prstGeom>
          <a:noFill/>
          <a:ln>
            <a:noFill/>
          </a:ln>
        </p:spPr>
        <p:txBody>
          <a:bodyPr anchorCtr="0" anchor="ctr" bIns="91425" lIns="91425" spcFirstLastPara="1" rIns="91425" wrap="square" tIns="91425">
            <a:noAutofit/>
          </a:bodyPr>
          <a:lstStyle>
            <a:lvl1pPr lvl="0" rtl="0">
              <a:lnSpc>
                <a:spcPct val="115000"/>
              </a:lnSpc>
              <a:spcBef>
                <a:spcPts val="0"/>
              </a:spcBef>
              <a:spcAft>
                <a:spcPts val="0"/>
              </a:spcAft>
              <a:buSzPts val="1200"/>
              <a:buNone/>
              <a:defRPr>
                <a:solidFill>
                  <a:schemeClr val="dk1"/>
                </a:solidFill>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p:txBody>
      </p:sp>
      <p:sp>
        <p:nvSpPr>
          <p:cNvPr id="245" name="Google Shape;245;p19"/>
          <p:cNvSpPr txBox="1"/>
          <p:nvPr>
            <p:ph idx="8" type="subTitle"/>
          </p:nvPr>
        </p:nvSpPr>
        <p:spPr>
          <a:xfrm>
            <a:off x="5363112" y="3235350"/>
            <a:ext cx="3060900" cy="474000"/>
          </a:xfrm>
          <a:prstGeom prst="rect">
            <a:avLst/>
          </a:prstGeom>
          <a:noFill/>
          <a:ln>
            <a:noFill/>
          </a:ln>
        </p:spPr>
        <p:txBody>
          <a:bodyPr anchorCtr="0" anchor="ctr" bIns="91425" lIns="91425" spcFirstLastPara="1" rIns="91425" wrap="square" tIns="91425">
            <a:noAutofit/>
          </a:bodyPr>
          <a:lstStyle>
            <a:lvl1pPr lvl="0" rtl="0">
              <a:lnSpc>
                <a:spcPct val="115000"/>
              </a:lnSpc>
              <a:spcBef>
                <a:spcPts val="0"/>
              </a:spcBef>
              <a:spcAft>
                <a:spcPts val="0"/>
              </a:spcAft>
              <a:buSzPts val="1200"/>
              <a:buNone/>
              <a:defRPr>
                <a:solidFill>
                  <a:schemeClr val="dk1"/>
                </a:solidFill>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p:txBody>
      </p:sp>
      <p:sp>
        <p:nvSpPr>
          <p:cNvPr id="246" name="Google Shape;246;p19"/>
          <p:cNvSpPr txBox="1"/>
          <p:nvPr>
            <p:ph idx="9" type="subTitle"/>
          </p:nvPr>
        </p:nvSpPr>
        <p:spPr>
          <a:xfrm>
            <a:off x="5363087" y="3908200"/>
            <a:ext cx="3060900" cy="474000"/>
          </a:xfrm>
          <a:prstGeom prst="rect">
            <a:avLst/>
          </a:prstGeom>
          <a:noFill/>
          <a:ln>
            <a:noFill/>
          </a:ln>
        </p:spPr>
        <p:txBody>
          <a:bodyPr anchorCtr="0" anchor="ctr" bIns="91425" lIns="91425" spcFirstLastPara="1" rIns="91425" wrap="square" tIns="91425">
            <a:noAutofit/>
          </a:bodyPr>
          <a:lstStyle>
            <a:lvl1pPr lvl="0" rtl="0">
              <a:lnSpc>
                <a:spcPct val="115000"/>
              </a:lnSpc>
              <a:spcBef>
                <a:spcPts val="0"/>
              </a:spcBef>
              <a:spcAft>
                <a:spcPts val="0"/>
              </a:spcAft>
              <a:buSzPts val="1200"/>
              <a:buNone/>
              <a:defRPr>
                <a:solidFill>
                  <a:schemeClr val="dk1"/>
                </a:solidFill>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p:txBody>
      </p:sp>
      <p:sp>
        <p:nvSpPr>
          <p:cNvPr id="247" name="Google Shape;247;p19"/>
          <p:cNvSpPr txBox="1"/>
          <p:nvPr>
            <p:ph idx="13" type="subTitle"/>
          </p:nvPr>
        </p:nvSpPr>
        <p:spPr>
          <a:xfrm>
            <a:off x="5363112" y="1216800"/>
            <a:ext cx="3060900" cy="474000"/>
          </a:xfrm>
          <a:prstGeom prst="rect">
            <a:avLst/>
          </a:prstGeom>
          <a:noFill/>
          <a:ln>
            <a:noFill/>
          </a:ln>
        </p:spPr>
        <p:txBody>
          <a:bodyPr anchorCtr="0" anchor="ctr" bIns="91425" lIns="91425" spcFirstLastPara="1" rIns="91425" wrap="square" tIns="91425">
            <a:noAutofit/>
          </a:bodyPr>
          <a:lstStyle>
            <a:lvl1pPr lvl="0" rtl="0">
              <a:lnSpc>
                <a:spcPct val="115000"/>
              </a:lnSpc>
              <a:spcBef>
                <a:spcPts val="0"/>
              </a:spcBef>
              <a:spcAft>
                <a:spcPts val="0"/>
              </a:spcAft>
              <a:buSzPts val="1200"/>
              <a:buNone/>
              <a:defRPr>
                <a:solidFill>
                  <a:schemeClr val="dk1"/>
                </a:solidFill>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7">
    <p:bg>
      <p:bgPr>
        <a:gradFill>
          <a:gsLst>
            <a:gs pos="0">
              <a:schemeClr val="lt1"/>
            </a:gs>
            <a:gs pos="100000">
              <a:srgbClr val="0C0A26"/>
            </a:gs>
          </a:gsLst>
          <a:lin ang="10801400" scaled="0"/>
        </a:gradFill>
      </p:bgPr>
    </p:bg>
    <p:spTree>
      <p:nvGrpSpPr>
        <p:cNvPr id="248" name="Shape 248"/>
        <p:cNvGrpSpPr/>
        <p:nvPr/>
      </p:nvGrpSpPr>
      <p:grpSpPr>
        <a:xfrm>
          <a:off x="0" y="0"/>
          <a:ext cx="0" cy="0"/>
          <a:chOff x="0" y="0"/>
          <a:chExt cx="0" cy="0"/>
        </a:xfrm>
      </p:grpSpPr>
      <p:grpSp>
        <p:nvGrpSpPr>
          <p:cNvPr id="249" name="Google Shape;249;p20"/>
          <p:cNvGrpSpPr/>
          <p:nvPr/>
        </p:nvGrpSpPr>
        <p:grpSpPr>
          <a:xfrm>
            <a:off x="-1093178" y="-2927707"/>
            <a:ext cx="12723756" cy="9329557"/>
            <a:chOff x="-1093178" y="-2927707"/>
            <a:chExt cx="12723756" cy="9329557"/>
          </a:xfrm>
        </p:grpSpPr>
        <p:pic>
          <p:nvPicPr>
            <p:cNvPr id="250" name="Google Shape;250;p20"/>
            <p:cNvPicPr preferRelativeResize="0"/>
            <p:nvPr/>
          </p:nvPicPr>
          <p:blipFill>
            <a:blip r:embed="rId2">
              <a:alphaModFix amt="50000"/>
            </a:blip>
            <a:stretch>
              <a:fillRect/>
            </a:stretch>
          </p:blipFill>
          <p:spPr>
            <a:xfrm rot="-7797443">
              <a:off x="6404474" y="-2040875"/>
              <a:ext cx="4339300" cy="4339250"/>
            </a:xfrm>
            <a:prstGeom prst="rect">
              <a:avLst/>
            </a:prstGeom>
            <a:noFill/>
            <a:ln>
              <a:noFill/>
            </a:ln>
          </p:spPr>
        </p:pic>
        <p:pic>
          <p:nvPicPr>
            <p:cNvPr id="251" name="Google Shape;251;p20"/>
            <p:cNvPicPr preferRelativeResize="0"/>
            <p:nvPr/>
          </p:nvPicPr>
          <p:blipFill>
            <a:blip r:embed="rId3">
              <a:alphaModFix amt="50000"/>
            </a:blip>
            <a:stretch>
              <a:fillRect/>
            </a:stretch>
          </p:blipFill>
          <p:spPr>
            <a:xfrm rot="1897768">
              <a:off x="-582240" y="3172254"/>
              <a:ext cx="2718674" cy="2718643"/>
            </a:xfrm>
            <a:prstGeom prst="rect">
              <a:avLst/>
            </a:prstGeom>
            <a:noFill/>
            <a:ln>
              <a:noFill/>
            </a:ln>
          </p:spPr>
        </p:pic>
      </p:grpSp>
      <p:grpSp>
        <p:nvGrpSpPr>
          <p:cNvPr id="252" name="Google Shape;252;p20"/>
          <p:cNvGrpSpPr/>
          <p:nvPr/>
        </p:nvGrpSpPr>
        <p:grpSpPr>
          <a:xfrm>
            <a:off x="-1394975" y="741075"/>
            <a:ext cx="12737381" cy="4402419"/>
            <a:chOff x="-1394975" y="741075"/>
            <a:chExt cx="12737381" cy="4402419"/>
          </a:xfrm>
        </p:grpSpPr>
        <p:pic>
          <p:nvPicPr>
            <p:cNvPr id="253" name="Google Shape;253;p20"/>
            <p:cNvPicPr preferRelativeResize="0"/>
            <p:nvPr/>
          </p:nvPicPr>
          <p:blipFill>
            <a:blip r:embed="rId4">
              <a:alphaModFix amt="50000"/>
            </a:blip>
            <a:stretch>
              <a:fillRect/>
            </a:stretch>
          </p:blipFill>
          <p:spPr>
            <a:xfrm rot="6359406">
              <a:off x="-1023776" y="1112315"/>
              <a:ext cx="3135601" cy="3135546"/>
            </a:xfrm>
            <a:prstGeom prst="rect">
              <a:avLst/>
            </a:prstGeom>
            <a:noFill/>
            <a:ln>
              <a:noFill/>
            </a:ln>
          </p:spPr>
        </p:pic>
        <p:pic>
          <p:nvPicPr>
            <p:cNvPr id="254" name="Google Shape;254;p20"/>
            <p:cNvPicPr preferRelativeResize="0"/>
            <p:nvPr/>
          </p:nvPicPr>
          <p:blipFill>
            <a:blip r:embed="rId5">
              <a:alphaModFix amt="50000"/>
            </a:blip>
            <a:stretch>
              <a:fillRect/>
            </a:stretch>
          </p:blipFill>
          <p:spPr>
            <a:xfrm rot="6037142">
              <a:off x="7327823" y="1128912"/>
              <a:ext cx="3704950" cy="3704925"/>
            </a:xfrm>
            <a:prstGeom prst="rect">
              <a:avLst/>
            </a:prstGeom>
            <a:noFill/>
            <a:ln>
              <a:noFill/>
            </a:ln>
          </p:spPr>
        </p:pic>
      </p:grpSp>
      <p:sp>
        <p:nvSpPr>
          <p:cNvPr id="255" name="Google Shape;255;p20"/>
          <p:cNvSpPr txBox="1"/>
          <p:nvPr>
            <p:ph type="ctrTitle"/>
          </p:nvPr>
        </p:nvSpPr>
        <p:spPr>
          <a:xfrm>
            <a:off x="2125800" y="585975"/>
            <a:ext cx="4892400" cy="1055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8500"/>
              <a:buNone/>
              <a:defRPr sz="6000"/>
            </a:lvl1pPr>
            <a:lvl2pPr lvl="1" rtl="0" algn="ctr">
              <a:spcBef>
                <a:spcPts val="0"/>
              </a:spcBef>
              <a:spcAft>
                <a:spcPts val="0"/>
              </a:spcAft>
              <a:buSzPts val="8500"/>
              <a:buNone/>
              <a:defRPr sz="8500"/>
            </a:lvl2pPr>
            <a:lvl3pPr lvl="2" rtl="0" algn="ctr">
              <a:spcBef>
                <a:spcPts val="0"/>
              </a:spcBef>
              <a:spcAft>
                <a:spcPts val="0"/>
              </a:spcAft>
              <a:buSzPts val="8500"/>
              <a:buNone/>
              <a:defRPr sz="8500"/>
            </a:lvl3pPr>
            <a:lvl4pPr lvl="3" rtl="0" algn="ctr">
              <a:spcBef>
                <a:spcPts val="0"/>
              </a:spcBef>
              <a:spcAft>
                <a:spcPts val="0"/>
              </a:spcAft>
              <a:buSzPts val="8500"/>
              <a:buNone/>
              <a:defRPr sz="8500"/>
            </a:lvl4pPr>
            <a:lvl5pPr lvl="4" rtl="0" algn="ctr">
              <a:spcBef>
                <a:spcPts val="0"/>
              </a:spcBef>
              <a:spcAft>
                <a:spcPts val="0"/>
              </a:spcAft>
              <a:buSzPts val="8500"/>
              <a:buNone/>
              <a:defRPr sz="8500"/>
            </a:lvl5pPr>
            <a:lvl6pPr lvl="5" rtl="0" algn="ctr">
              <a:spcBef>
                <a:spcPts val="0"/>
              </a:spcBef>
              <a:spcAft>
                <a:spcPts val="0"/>
              </a:spcAft>
              <a:buSzPts val="8500"/>
              <a:buNone/>
              <a:defRPr sz="8500"/>
            </a:lvl6pPr>
            <a:lvl7pPr lvl="6" rtl="0" algn="ctr">
              <a:spcBef>
                <a:spcPts val="0"/>
              </a:spcBef>
              <a:spcAft>
                <a:spcPts val="0"/>
              </a:spcAft>
              <a:buSzPts val="8500"/>
              <a:buNone/>
              <a:defRPr sz="8500"/>
            </a:lvl7pPr>
            <a:lvl8pPr lvl="7" rtl="0" algn="ctr">
              <a:spcBef>
                <a:spcPts val="0"/>
              </a:spcBef>
              <a:spcAft>
                <a:spcPts val="0"/>
              </a:spcAft>
              <a:buSzPts val="8500"/>
              <a:buNone/>
              <a:defRPr sz="8500"/>
            </a:lvl8pPr>
            <a:lvl9pPr lvl="8" rtl="0" algn="ctr">
              <a:spcBef>
                <a:spcPts val="0"/>
              </a:spcBef>
              <a:spcAft>
                <a:spcPts val="0"/>
              </a:spcAft>
              <a:buSzPts val="8500"/>
              <a:buNone/>
              <a:defRPr sz="8500"/>
            </a:lvl9pPr>
          </a:lstStyle>
          <a:p/>
        </p:txBody>
      </p:sp>
      <p:sp>
        <p:nvSpPr>
          <p:cNvPr id="256" name="Google Shape;256;p20"/>
          <p:cNvSpPr txBox="1"/>
          <p:nvPr>
            <p:ph idx="1" type="subTitle"/>
          </p:nvPr>
        </p:nvSpPr>
        <p:spPr>
          <a:xfrm>
            <a:off x="2125800" y="1554225"/>
            <a:ext cx="4892400" cy="1290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600"/>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grpSp>
        <p:nvGrpSpPr>
          <p:cNvPr id="257" name="Google Shape;257;p20"/>
          <p:cNvGrpSpPr/>
          <p:nvPr/>
        </p:nvGrpSpPr>
        <p:grpSpPr>
          <a:xfrm>
            <a:off x="-538232" y="-330150"/>
            <a:ext cx="10904682" cy="6472625"/>
            <a:chOff x="-538232" y="-330150"/>
            <a:chExt cx="10904682" cy="6472625"/>
          </a:xfrm>
        </p:grpSpPr>
        <p:grpSp>
          <p:nvGrpSpPr>
            <p:cNvPr id="258" name="Google Shape;258;p20"/>
            <p:cNvGrpSpPr/>
            <p:nvPr/>
          </p:nvGrpSpPr>
          <p:grpSpPr>
            <a:xfrm>
              <a:off x="-538232" y="-330150"/>
              <a:ext cx="10904682" cy="6472625"/>
              <a:chOff x="-538232" y="-330150"/>
              <a:chExt cx="10904682" cy="6472625"/>
            </a:xfrm>
          </p:grpSpPr>
          <p:grpSp>
            <p:nvGrpSpPr>
              <p:cNvPr id="259" name="Google Shape;259;p20"/>
              <p:cNvGrpSpPr/>
              <p:nvPr/>
            </p:nvGrpSpPr>
            <p:grpSpPr>
              <a:xfrm rot="5400000">
                <a:off x="7739950" y="2361325"/>
                <a:ext cx="2626500" cy="2626500"/>
                <a:chOff x="1483525" y="-933975"/>
                <a:chExt cx="2626500" cy="2626500"/>
              </a:xfrm>
            </p:grpSpPr>
            <p:sp>
              <p:nvSpPr>
                <p:cNvPr id="260" name="Google Shape;260;p20"/>
                <p:cNvSpPr/>
                <p:nvPr/>
              </p:nvSpPr>
              <p:spPr>
                <a:xfrm rot="10800000">
                  <a:off x="1483525" y="-933975"/>
                  <a:ext cx="2626500" cy="2626500"/>
                </a:xfrm>
                <a:prstGeom prst="blockArc">
                  <a:avLst>
                    <a:gd fmla="val 10804215" name="adj1"/>
                    <a:gd fmla="val 21554732" name="adj2"/>
                    <a:gd fmla="val 556" name="adj3"/>
                  </a:avLst>
                </a:prstGeom>
                <a:gradFill>
                  <a:gsLst>
                    <a:gs pos="0">
                      <a:schemeClr val="dk2"/>
                    </a:gs>
                    <a:gs pos="100000">
                      <a:schemeClr val="lt1"/>
                    </a:gs>
                  </a:gsLst>
                  <a:lin ang="8100019"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Barlow"/>
                    <a:ea typeface="Barlow"/>
                    <a:cs typeface="Barlow"/>
                    <a:sym typeface="Barlow"/>
                  </a:endParaRPr>
                </a:p>
              </p:txBody>
            </p:sp>
            <p:sp>
              <p:nvSpPr>
                <p:cNvPr id="261" name="Google Shape;261;p20"/>
                <p:cNvSpPr/>
                <p:nvPr/>
              </p:nvSpPr>
              <p:spPr>
                <a:xfrm rot="10800000">
                  <a:off x="1948250" y="-371000"/>
                  <a:ext cx="1637400" cy="1637400"/>
                </a:xfrm>
                <a:prstGeom prst="blockArc">
                  <a:avLst>
                    <a:gd fmla="val 10804215" name="adj1"/>
                    <a:gd fmla="val 21598293" name="adj2"/>
                    <a:gd fmla="val 802" name="adj3"/>
                  </a:avLst>
                </a:prstGeom>
                <a:gradFill>
                  <a:gsLst>
                    <a:gs pos="0">
                      <a:schemeClr val="dk2"/>
                    </a:gs>
                    <a:gs pos="100000">
                      <a:schemeClr val="lt1"/>
                    </a:gs>
                  </a:gsLst>
                  <a:lin ang="8100019"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Barlow"/>
                    <a:ea typeface="Barlow"/>
                    <a:cs typeface="Barlow"/>
                    <a:sym typeface="Barlow"/>
                  </a:endParaRPr>
                </a:p>
              </p:txBody>
            </p:sp>
          </p:grpSp>
          <p:grpSp>
            <p:nvGrpSpPr>
              <p:cNvPr id="262" name="Google Shape;262;p20"/>
              <p:cNvGrpSpPr/>
              <p:nvPr/>
            </p:nvGrpSpPr>
            <p:grpSpPr>
              <a:xfrm rot="5400000">
                <a:off x="-538232" y="329416"/>
                <a:ext cx="1984800" cy="1984800"/>
                <a:chOff x="2553938" y="2100642"/>
                <a:chExt cx="1984800" cy="1984800"/>
              </a:xfrm>
            </p:grpSpPr>
            <p:sp>
              <p:nvSpPr>
                <p:cNvPr id="263" name="Google Shape;263;p20"/>
                <p:cNvSpPr/>
                <p:nvPr/>
              </p:nvSpPr>
              <p:spPr>
                <a:xfrm>
                  <a:off x="2554098" y="2100900"/>
                  <a:ext cx="1984500" cy="1984500"/>
                </a:xfrm>
                <a:prstGeom prst="blockArc">
                  <a:avLst>
                    <a:gd fmla="val 4035715" name="adj1"/>
                    <a:gd fmla="val 46447" name="adj2"/>
                    <a:gd fmla="val 718" name="adj3"/>
                  </a:avLst>
                </a:pr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Barlow"/>
                    <a:ea typeface="Barlow"/>
                    <a:cs typeface="Barlow"/>
                    <a:sym typeface="Barlow"/>
                  </a:endParaRPr>
                </a:p>
              </p:txBody>
            </p:sp>
            <p:sp>
              <p:nvSpPr>
                <p:cNvPr id="264" name="Google Shape;264;p20"/>
                <p:cNvSpPr/>
                <p:nvPr/>
              </p:nvSpPr>
              <p:spPr>
                <a:xfrm rot="-6948897">
                  <a:off x="2803340" y="2350045"/>
                  <a:ext cx="1485995" cy="1485995"/>
                </a:xfrm>
                <a:prstGeom prst="blockArc">
                  <a:avLst>
                    <a:gd fmla="val 4035715" name="adj1"/>
                    <a:gd fmla="val 53657" name="adj2"/>
                    <a:gd fmla="val 1083" name="adj3"/>
                  </a:avLst>
                </a:pr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Barlow"/>
                    <a:ea typeface="Barlow"/>
                    <a:cs typeface="Barlow"/>
                    <a:sym typeface="Barlow"/>
                  </a:endParaRPr>
                </a:p>
              </p:txBody>
            </p:sp>
            <p:sp>
              <p:nvSpPr>
                <p:cNvPr id="265" name="Google Shape;265;p20"/>
                <p:cNvSpPr/>
                <p:nvPr/>
              </p:nvSpPr>
              <p:spPr>
                <a:xfrm rot="869714">
                  <a:off x="3051196" y="2598183"/>
                  <a:ext cx="990014" cy="990014"/>
                </a:xfrm>
                <a:prstGeom prst="blockArc">
                  <a:avLst>
                    <a:gd fmla="val 4035715" name="adj1"/>
                    <a:gd fmla="val 74789" name="adj2"/>
                    <a:gd fmla="val 1214" name="adj3"/>
                  </a:avLst>
                </a:pr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Barlow"/>
                    <a:ea typeface="Barlow"/>
                    <a:cs typeface="Barlow"/>
                    <a:sym typeface="Barlow"/>
                  </a:endParaRPr>
                </a:p>
              </p:txBody>
            </p:sp>
          </p:grpSp>
          <p:grpSp>
            <p:nvGrpSpPr>
              <p:cNvPr id="266" name="Google Shape;266;p20"/>
              <p:cNvGrpSpPr/>
              <p:nvPr/>
            </p:nvGrpSpPr>
            <p:grpSpPr>
              <a:xfrm rot="5400000">
                <a:off x="1615288" y="4723175"/>
                <a:ext cx="1419300" cy="1419300"/>
                <a:chOff x="4877863" y="3426625"/>
                <a:chExt cx="1419300" cy="1419300"/>
              </a:xfrm>
            </p:grpSpPr>
            <p:sp>
              <p:nvSpPr>
                <p:cNvPr id="267" name="Google Shape;267;p20"/>
                <p:cNvSpPr/>
                <p:nvPr/>
              </p:nvSpPr>
              <p:spPr>
                <a:xfrm rot="-5400000">
                  <a:off x="4877863" y="3426625"/>
                  <a:ext cx="1419300" cy="1419300"/>
                </a:xfrm>
                <a:prstGeom prst="blockArc">
                  <a:avLst>
                    <a:gd fmla="val 10800000" name="adj1"/>
                    <a:gd fmla="val 46999" name="adj2"/>
                    <a:gd fmla="val 1103" name="adj3"/>
                  </a:avLst>
                </a:pr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Barlow"/>
                    <a:ea typeface="Barlow"/>
                    <a:cs typeface="Barlow"/>
                    <a:sym typeface="Barlow"/>
                  </a:endParaRPr>
                </a:p>
              </p:txBody>
            </p:sp>
            <p:sp>
              <p:nvSpPr>
                <p:cNvPr id="268" name="Google Shape;268;p20"/>
                <p:cNvSpPr/>
                <p:nvPr/>
              </p:nvSpPr>
              <p:spPr>
                <a:xfrm rot="-5400000">
                  <a:off x="5085600" y="3634354"/>
                  <a:ext cx="1003800" cy="1003800"/>
                </a:xfrm>
                <a:prstGeom prst="blockArc">
                  <a:avLst>
                    <a:gd fmla="val 13308882" name="adj1"/>
                    <a:gd fmla="val 61546" name="adj2"/>
                    <a:gd fmla="val 1725" name="adj3"/>
                  </a:avLst>
                </a:pr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Barlow"/>
                    <a:ea typeface="Barlow"/>
                    <a:cs typeface="Barlow"/>
                    <a:sym typeface="Barlow"/>
                  </a:endParaRPr>
                </a:p>
              </p:txBody>
            </p:sp>
          </p:grpSp>
          <p:grpSp>
            <p:nvGrpSpPr>
              <p:cNvPr id="269" name="Google Shape;269;p20"/>
              <p:cNvGrpSpPr/>
              <p:nvPr/>
            </p:nvGrpSpPr>
            <p:grpSpPr>
              <a:xfrm rot="5400000">
                <a:off x="7245763" y="-330150"/>
                <a:ext cx="1419300" cy="1419300"/>
                <a:chOff x="4877863" y="3426625"/>
                <a:chExt cx="1419300" cy="1419300"/>
              </a:xfrm>
            </p:grpSpPr>
            <p:sp>
              <p:nvSpPr>
                <p:cNvPr id="270" name="Google Shape;270;p20"/>
                <p:cNvSpPr/>
                <p:nvPr/>
              </p:nvSpPr>
              <p:spPr>
                <a:xfrm rot="-5400000">
                  <a:off x="4877863" y="3426625"/>
                  <a:ext cx="1419300" cy="1419300"/>
                </a:xfrm>
                <a:prstGeom prst="blockArc">
                  <a:avLst>
                    <a:gd fmla="val 10800000" name="adj1"/>
                    <a:gd fmla="val 46999" name="adj2"/>
                    <a:gd fmla="val 1103" name="adj3"/>
                  </a:avLst>
                </a:pr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Barlow"/>
                    <a:ea typeface="Barlow"/>
                    <a:cs typeface="Barlow"/>
                    <a:sym typeface="Barlow"/>
                  </a:endParaRPr>
                </a:p>
              </p:txBody>
            </p:sp>
            <p:sp>
              <p:nvSpPr>
                <p:cNvPr id="271" name="Google Shape;271;p20"/>
                <p:cNvSpPr/>
                <p:nvPr/>
              </p:nvSpPr>
              <p:spPr>
                <a:xfrm rot="-5400000">
                  <a:off x="5085600" y="3634354"/>
                  <a:ext cx="1003800" cy="1003800"/>
                </a:xfrm>
                <a:prstGeom prst="blockArc">
                  <a:avLst>
                    <a:gd fmla="val 5608337" name="adj1"/>
                    <a:gd fmla="val 61546" name="adj2"/>
                    <a:gd fmla="val 1725" name="adj3"/>
                  </a:avLst>
                </a:pr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Barlow"/>
                    <a:ea typeface="Barlow"/>
                    <a:cs typeface="Barlow"/>
                    <a:sym typeface="Barlow"/>
                  </a:endParaRPr>
                </a:p>
              </p:txBody>
            </p:sp>
          </p:grpSp>
        </p:grpSp>
        <p:sp>
          <p:nvSpPr>
            <p:cNvPr id="272" name="Google Shape;272;p20"/>
            <p:cNvSpPr/>
            <p:nvPr/>
          </p:nvSpPr>
          <p:spPr>
            <a:xfrm rot="-5400000">
              <a:off x="8726423" y="3532823"/>
              <a:ext cx="283500" cy="283500"/>
            </a:xfrm>
            <a:prstGeom prst="blockArc">
              <a:avLst>
                <a:gd fmla="val 10800000" name="adj1"/>
                <a:gd fmla="val 21558229" name="adj2"/>
                <a:gd fmla="val 4327" name="adj3"/>
              </a:avLst>
            </a:pr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Barlow"/>
                <a:ea typeface="Barlow"/>
                <a:cs typeface="Barlow"/>
                <a:sym typeface="Barlow"/>
              </a:endParaRPr>
            </a:p>
          </p:txBody>
        </p:sp>
      </p:grpSp>
      <p:sp>
        <p:nvSpPr>
          <p:cNvPr id="273" name="Google Shape;273;p20"/>
          <p:cNvSpPr txBox="1"/>
          <p:nvPr/>
        </p:nvSpPr>
        <p:spPr>
          <a:xfrm>
            <a:off x="2125800" y="3506125"/>
            <a:ext cx="4892400" cy="482100"/>
          </a:xfrm>
          <a:prstGeom prst="rect">
            <a:avLst/>
          </a:prstGeom>
          <a:noFill/>
          <a:ln>
            <a:noFill/>
          </a:ln>
        </p:spPr>
        <p:txBody>
          <a:bodyPr anchorCtr="0" anchor="ctr" bIns="91425" lIns="91425" spcFirstLastPara="1" rIns="91425" wrap="square" tIns="91425">
            <a:noAutofit/>
          </a:bodyPr>
          <a:lstStyle/>
          <a:p>
            <a:pPr indent="0" lvl="0" marL="0" rtl="0" algn="ctr">
              <a:spcBef>
                <a:spcPts val="300"/>
              </a:spcBef>
              <a:spcAft>
                <a:spcPts val="0"/>
              </a:spcAft>
              <a:buNone/>
            </a:pPr>
            <a:r>
              <a:rPr lang="en" sz="1000">
                <a:solidFill>
                  <a:schemeClr val="dk1"/>
                </a:solidFill>
                <a:latin typeface="Barlow"/>
                <a:ea typeface="Barlow"/>
                <a:cs typeface="Barlow"/>
                <a:sym typeface="Barlow"/>
              </a:rPr>
              <a:t>CREDITS: This presentation template was created by </a:t>
            </a:r>
            <a:r>
              <a:rPr b="1" lang="en" sz="1000" u="sng">
                <a:solidFill>
                  <a:schemeClr val="dk1"/>
                </a:solidFill>
                <a:latin typeface="Barlow"/>
                <a:ea typeface="Barlow"/>
                <a:cs typeface="Barlow"/>
                <a:sym typeface="Barlow"/>
                <a:hlinkClick r:id="rId6">
                  <a:extLst>
                    <a:ext uri="{A12FA001-AC4F-418D-AE19-62706E023703}">
                      <ahyp:hlinkClr val="tx"/>
                    </a:ext>
                  </a:extLst>
                </a:hlinkClick>
              </a:rPr>
              <a:t>Slidesgo</a:t>
            </a:r>
            <a:r>
              <a:rPr lang="en" sz="1000">
                <a:solidFill>
                  <a:schemeClr val="dk1"/>
                </a:solidFill>
                <a:latin typeface="Barlow"/>
                <a:ea typeface="Barlow"/>
                <a:cs typeface="Barlow"/>
                <a:sym typeface="Barlow"/>
              </a:rPr>
              <a:t>, and includes icons by </a:t>
            </a:r>
            <a:r>
              <a:rPr b="1" lang="en" sz="1000" u="sng">
                <a:solidFill>
                  <a:schemeClr val="dk1"/>
                </a:solidFill>
                <a:latin typeface="Barlow"/>
                <a:ea typeface="Barlow"/>
                <a:cs typeface="Barlow"/>
                <a:sym typeface="Barlow"/>
                <a:hlinkClick r:id="rId7">
                  <a:extLst>
                    <a:ext uri="{A12FA001-AC4F-418D-AE19-62706E023703}">
                      <ahyp:hlinkClr val="tx"/>
                    </a:ext>
                  </a:extLst>
                </a:hlinkClick>
              </a:rPr>
              <a:t>Flaticon</a:t>
            </a:r>
            <a:r>
              <a:rPr lang="en" sz="1000">
                <a:solidFill>
                  <a:schemeClr val="dk1"/>
                </a:solidFill>
                <a:latin typeface="Barlow"/>
                <a:ea typeface="Barlow"/>
                <a:cs typeface="Barlow"/>
                <a:sym typeface="Barlow"/>
              </a:rPr>
              <a:t>, and infographics &amp; images by </a:t>
            </a:r>
            <a:r>
              <a:rPr b="1" lang="en" sz="1000" u="sng">
                <a:solidFill>
                  <a:schemeClr val="dk1"/>
                </a:solidFill>
                <a:latin typeface="Barlow"/>
                <a:ea typeface="Barlow"/>
                <a:cs typeface="Barlow"/>
                <a:sym typeface="Barlow"/>
                <a:hlinkClick r:id="rId8">
                  <a:extLst>
                    <a:ext uri="{A12FA001-AC4F-418D-AE19-62706E023703}">
                      <ahyp:hlinkClr val="tx"/>
                    </a:ext>
                  </a:extLst>
                </a:hlinkClick>
              </a:rPr>
              <a:t>Freepik</a:t>
            </a:r>
            <a:endParaRPr b="1" sz="1000" u="sng">
              <a:solidFill>
                <a:schemeClr val="dk1"/>
              </a:solidFill>
              <a:latin typeface="Barlow"/>
              <a:ea typeface="Barlow"/>
              <a:cs typeface="Barlow"/>
              <a:sym typeface="Barlow"/>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gradFill>
          <a:gsLst>
            <a:gs pos="0">
              <a:schemeClr val="lt1"/>
            </a:gs>
            <a:gs pos="100000">
              <a:srgbClr val="0C0A26"/>
            </a:gs>
          </a:gsLst>
          <a:lin ang="5400700" scaled="0"/>
        </a:gradFill>
      </p:bgPr>
    </p:bg>
    <p:spTree>
      <p:nvGrpSpPr>
        <p:cNvPr id="33" name="Shape 33"/>
        <p:cNvGrpSpPr/>
        <p:nvPr/>
      </p:nvGrpSpPr>
      <p:grpSpPr>
        <a:xfrm>
          <a:off x="0" y="0"/>
          <a:ext cx="0" cy="0"/>
          <a:chOff x="0" y="0"/>
          <a:chExt cx="0" cy="0"/>
        </a:xfrm>
      </p:grpSpPr>
      <p:grpSp>
        <p:nvGrpSpPr>
          <p:cNvPr id="34" name="Google Shape;34;p3"/>
          <p:cNvGrpSpPr/>
          <p:nvPr/>
        </p:nvGrpSpPr>
        <p:grpSpPr>
          <a:xfrm>
            <a:off x="-1851300" y="-2526397"/>
            <a:ext cx="11862475" cy="8582447"/>
            <a:chOff x="-1851300" y="-2526397"/>
            <a:chExt cx="11862475" cy="8582447"/>
          </a:xfrm>
        </p:grpSpPr>
        <p:pic>
          <p:nvPicPr>
            <p:cNvPr id="35" name="Google Shape;35;p3"/>
            <p:cNvPicPr preferRelativeResize="0"/>
            <p:nvPr/>
          </p:nvPicPr>
          <p:blipFill>
            <a:blip r:embed="rId2">
              <a:alphaModFix amt="52000"/>
            </a:blip>
            <a:stretch>
              <a:fillRect/>
            </a:stretch>
          </p:blipFill>
          <p:spPr>
            <a:xfrm>
              <a:off x="5998700" y="2043600"/>
              <a:ext cx="4012475" cy="4012450"/>
            </a:xfrm>
            <a:prstGeom prst="rect">
              <a:avLst/>
            </a:prstGeom>
            <a:noFill/>
            <a:ln>
              <a:noFill/>
            </a:ln>
          </p:spPr>
        </p:pic>
        <p:pic>
          <p:nvPicPr>
            <p:cNvPr id="36" name="Google Shape;36;p3"/>
            <p:cNvPicPr preferRelativeResize="0"/>
            <p:nvPr/>
          </p:nvPicPr>
          <p:blipFill rotWithShape="1">
            <a:blip r:embed="rId3">
              <a:alphaModFix amt="45000"/>
            </a:blip>
            <a:srcRect b="0" l="0" r="0" t="0"/>
            <a:stretch/>
          </p:blipFill>
          <p:spPr>
            <a:xfrm rot="-1127219">
              <a:off x="-1357679" y="-2032775"/>
              <a:ext cx="3673149" cy="3673149"/>
            </a:xfrm>
            <a:prstGeom prst="rect">
              <a:avLst/>
            </a:prstGeom>
            <a:noFill/>
            <a:ln>
              <a:noFill/>
            </a:ln>
          </p:spPr>
        </p:pic>
      </p:grpSp>
      <p:grpSp>
        <p:nvGrpSpPr>
          <p:cNvPr id="37" name="Google Shape;37;p3"/>
          <p:cNvGrpSpPr/>
          <p:nvPr/>
        </p:nvGrpSpPr>
        <p:grpSpPr>
          <a:xfrm>
            <a:off x="485397" y="-1160004"/>
            <a:ext cx="1935427" cy="6269804"/>
            <a:chOff x="485397" y="-1160004"/>
            <a:chExt cx="1935427" cy="6269804"/>
          </a:xfrm>
        </p:grpSpPr>
        <p:sp>
          <p:nvSpPr>
            <p:cNvPr id="38" name="Google Shape;38;p3"/>
            <p:cNvSpPr/>
            <p:nvPr/>
          </p:nvSpPr>
          <p:spPr>
            <a:xfrm>
              <a:off x="485397" y="4709000"/>
              <a:ext cx="400800" cy="400800"/>
            </a:xfrm>
            <a:prstGeom prst="blockArc">
              <a:avLst>
                <a:gd fmla="val 10800000" name="adj1"/>
                <a:gd fmla="val 92878" name="adj2"/>
                <a:gd fmla="val 3127" name="adj3"/>
              </a:avLst>
            </a:pr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Barlow"/>
                <a:ea typeface="Barlow"/>
                <a:cs typeface="Barlow"/>
                <a:sym typeface="Barlow"/>
              </a:endParaRPr>
            </a:p>
          </p:txBody>
        </p:sp>
        <p:sp>
          <p:nvSpPr>
            <p:cNvPr id="39" name="Google Shape;39;p3"/>
            <p:cNvSpPr/>
            <p:nvPr/>
          </p:nvSpPr>
          <p:spPr>
            <a:xfrm rot="10045034">
              <a:off x="790931" y="-1015997"/>
              <a:ext cx="1485888" cy="1485888"/>
            </a:xfrm>
            <a:prstGeom prst="blockArc">
              <a:avLst>
                <a:gd fmla="val 9024691" name="adj1"/>
                <a:gd fmla="val 53657" name="adj2"/>
                <a:gd fmla="val 1083" name="adj3"/>
              </a:avLst>
            </a:pr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Barlow"/>
                <a:ea typeface="Barlow"/>
                <a:cs typeface="Barlow"/>
                <a:sym typeface="Barlow"/>
              </a:endParaRPr>
            </a:p>
          </p:txBody>
        </p:sp>
      </p:grpSp>
      <p:sp>
        <p:nvSpPr>
          <p:cNvPr id="40" name="Google Shape;40;p3"/>
          <p:cNvSpPr txBox="1"/>
          <p:nvPr>
            <p:ph type="title"/>
          </p:nvPr>
        </p:nvSpPr>
        <p:spPr>
          <a:xfrm>
            <a:off x="713225" y="1915775"/>
            <a:ext cx="4012500" cy="1607400"/>
          </a:xfrm>
          <a:prstGeom prst="rect">
            <a:avLst/>
          </a:prstGeom>
        </p:spPr>
        <p:txBody>
          <a:bodyPr anchorCtr="0" anchor="b" bIns="91425" lIns="91425" spcFirstLastPara="1" rIns="91425" wrap="square" tIns="91425">
            <a:noAutofit/>
          </a:bodyPr>
          <a:lstStyle>
            <a:lvl1pPr lvl="0">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41" name="Google Shape;41;p3"/>
          <p:cNvSpPr txBox="1"/>
          <p:nvPr>
            <p:ph hasCustomPrompt="1" idx="2" type="title"/>
          </p:nvPr>
        </p:nvSpPr>
        <p:spPr>
          <a:xfrm>
            <a:off x="713225" y="1143875"/>
            <a:ext cx="1223100" cy="7719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10000"/>
              <a:buNone/>
              <a:defRPr sz="6100">
                <a:solidFill>
                  <a:schemeClr val="dk2"/>
                </a:solidFill>
              </a:defRPr>
            </a:lvl1pPr>
            <a:lvl2pPr lvl="1" rtl="0" algn="ctr">
              <a:spcBef>
                <a:spcPts val="0"/>
              </a:spcBef>
              <a:spcAft>
                <a:spcPts val="0"/>
              </a:spcAft>
              <a:buSzPts val="10000"/>
              <a:buNone/>
              <a:defRPr sz="10000"/>
            </a:lvl2pPr>
            <a:lvl3pPr lvl="2" rtl="0" algn="ctr">
              <a:spcBef>
                <a:spcPts val="0"/>
              </a:spcBef>
              <a:spcAft>
                <a:spcPts val="0"/>
              </a:spcAft>
              <a:buSzPts val="10000"/>
              <a:buNone/>
              <a:defRPr sz="10000"/>
            </a:lvl3pPr>
            <a:lvl4pPr lvl="3" rtl="0" algn="ctr">
              <a:spcBef>
                <a:spcPts val="0"/>
              </a:spcBef>
              <a:spcAft>
                <a:spcPts val="0"/>
              </a:spcAft>
              <a:buSzPts val="10000"/>
              <a:buNone/>
              <a:defRPr sz="10000"/>
            </a:lvl4pPr>
            <a:lvl5pPr lvl="4" rtl="0" algn="ctr">
              <a:spcBef>
                <a:spcPts val="0"/>
              </a:spcBef>
              <a:spcAft>
                <a:spcPts val="0"/>
              </a:spcAft>
              <a:buSzPts val="10000"/>
              <a:buNone/>
              <a:defRPr sz="10000"/>
            </a:lvl5pPr>
            <a:lvl6pPr lvl="5" rtl="0" algn="ctr">
              <a:spcBef>
                <a:spcPts val="0"/>
              </a:spcBef>
              <a:spcAft>
                <a:spcPts val="0"/>
              </a:spcAft>
              <a:buSzPts val="10000"/>
              <a:buNone/>
              <a:defRPr sz="10000"/>
            </a:lvl6pPr>
            <a:lvl7pPr lvl="6" rtl="0" algn="ctr">
              <a:spcBef>
                <a:spcPts val="0"/>
              </a:spcBef>
              <a:spcAft>
                <a:spcPts val="0"/>
              </a:spcAft>
              <a:buSzPts val="10000"/>
              <a:buNone/>
              <a:defRPr sz="10000"/>
            </a:lvl7pPr>
            <a:lvl8pPr lvl="7" rtl="0" algn="ctr">
              <a:spcBef>
                <a:spcPts val="0"/>
              </a:spcBef>
              <a:spcAft>
                <a:spcPts val="0"/>
              </a:spcAft>
              <a:buSzPts val="10000"/>
              <a:buNone/>
              <a:defRPr sz="10000"/>
            </a:lvl8pPr>
            <a:lvl9pPr lvl="8" rtl="0" algn="ctr">
              <a:spcBef>
                <a:spcPts val="0"/>
              </a:spcBef>
              <a:spcAft>
                <a:spcPts val="0"/>
              </a:spcAft>
              <a:buSzPts val="10000"/>
              <a:buNone/>
              <a:defRPr sz="10000"/>
            </a:lvl9pPr>
          </a:lstStyle>
          <a:p>
            <a:r>
              <a:t>xx%</a:t>
            </a:r>
          </a:p>
        </p:txBody>
      </p:sp>
      <p:sp>
        <p:nvSpPr>
          <p:cNvPr id="42" name="Google Shape;42;p3"/>
          <p:cNvSpPr txBox="1"/>
          <p:nvPr>
            <p:ph idx="1" type="subTitle"/>
          </p:nvPr>
        </p:nvSpPr>
        <p:spPr>
          <a:xfrm>
            <a:off x="713225" y="3565525"/>
            <a:ext cx="4012500" cy="434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200"/>
              <a:buNone/>
              <a:defRPr sz="1600"/>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p:txBody>
      </p:sp>
      <p:sp>
        <p:nvSpPr>
          <p:cNvPr id="43" name="Google Shape;43;p3"/>
          <p:cNvSpPr/>
          <p:nvPr>
            <p:ph idx="3" type="pic"/>
          </p:nvPr>
        </p:nvSpPr>
        <p:spPr>
          <a:xfrm flipH="1">
            <a:off x="4984650" y="897075"/>
            <a:ext cx="3335700" cy="3299100"/>
          </a:xfrm>
          <a:prstGeom prst="ellipse">
            <a:avLst/>
          </a:prstGeom>
          <a:noFill/>
          <a:ln>
            <a:noFill/>
          </a:ln>
        </p:spPr>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10">
    <p:bg>
      <p:bgPr>
        <a:gradFill>
          <a:gsLst>
            <a:gs pos="0">
              <a:srgbClr val="0C0A26"/>
            </a:gs>
            <a:gs pos="100000">
              <a:schemeClr val="lt1"/>
            </a:gs>
          </a:gsLst>
          <a:lin ang="10801400" scaled="0"/>
        </a:gradFill>
      </p:bgPr>
    </p:bg>
    <p:spTree>
      <p:nvGrpSpPr>
        <p:cNvPr id="274" name="Shape 274"/>
        <p:cNvGrpSpPr/>
        <p:nvPr/>
      </p:nvGrpSpPr>
      <p:grpSpPr>
        <a:xfrm>
          <a:off x="0" y="0"/>
          <a:ext cx="0" cy="0"/>
          <a:chOff x="0" y="0"/>
          <a:chExt cx="0" cy="0"/>
        </a:xfrm>
      </p:grpSpPr>
      <p:grpSp>
        <p:nvGrpSpPr>
          <p:cNvPr id="275" name="Google Shape;275;p21"/>
          <p:cNvGrpSpPr/>
          <p:nvPr/>
        </p:nvGrpSpPr>
        <p:grpSpPr>
          <a:xfrm>
            <a:off x="-1919021" y="-2749225"/>
            <a:ext cx="13221670" cy="10554372"/>
            <a:chOff x="-1204271" y="-2749225"/>
            <a:chExt cx="13221670" cy="10554372"/>
          </a:xfrm>
        </p:grpSpPr>
        <p:pic>
          <p:nvPicPr>
            <p:cNvPr id="276" name="Google Shape;276;p21"/>
            <p:cNvPicPr preferRelativeResize="0"/>
            <p:nvPr/>
          </p:nvPicPr>
          <p:blipFill>
            <a:blip r:embed="rId2">
              <a:alphaModFix amt="50000"/>
            </a:blip>
            <a:stretch>
              <a:fillRect/>
            </a:stretch>
          </p:blipFill>
          <p:spPr>
            <a:xfrm rot="-1582376">
              <a:off x="-303345" y="3358017"/>
              <a:ext cx="3800815" cy="3800737"/>
            </a:xfrm>
            <a:prstGeom prst="rect">
              <a:avLst/>
            </a:prstGeom>
            <a:noFill/>
            <a:ln>
              <a:noFill/>
            </a:ln>
          </p:spPr>
        </p:pic>
        <p:pic>
          <p:nvPicPr>
            <p:cNvPr id="277" name="Google Shape;277;p21"/>
            <p:cNvPicPr preferRelativeResize="0"/>
            <p:nvPr/>
          </p:nvPicPr>
          <p:blipFill>
            <a:blip r:embed="rId3">
              <a:alphaModFix amt="50000"/>
            </a:blip>
            <a:stretch>
              <a:fillRect/>
            </a:stretch>
          </p:blipFill>
          <p:spPr>
            <a:xfrm rot="597917">
              <a:off x="7099396" y="-2389223"/>
              <a:ext cx="4558008" cy="4557947"/>
            </a:xfrm>
            <a:prstGeom prst="rect">
              <a:avLst/>
            </a:prstGeom>
            <a:noFill/>
            <a:ln>
              <a:noFill/>
            </a:ln>
          </p:spPr>
        </p:pic>
        <p:pic>
          <p:nvPicPr>
            <p:cNvPr id="278" name="Google Shape;278;p21"/>
            <p:cNvPicPr preferRelativeResize="0"/>
            <p:nvPr/>
          </p:nvPicPr>
          <p:blipFill>
            <a:blip r:embed="rId4">
              <a:alphaModFix amt="50000"/>
            </a:blip>
            <a:stretch>
              <a:fillRect/>
            </a:stretch>
          </p:blipFill>
          <p:spPr>
            <a:xfrm rot="910818">
              <a:off x="-763766" y="-1352225"/>
              <a:ext cx="3881799" cy="3881726"/>
            </a:xfrm>
            <a:prstGeom prst="rect">
              <a:avLst/>
            </a:prstGeom>
            <a:noFill/>
            <a:ln>
              <a:noFill/>
            </a:ln>
          </p:spPr>
        </p:pic>
        <p:pic>
          <p:nvPicPr>
            <p:cNvPr id="279" name="Google Shape;279;p21"/>
            <p:cNvPicPr preferRelativeResize="0"/>
            <p:nvPr/>
          </p:nvPicPr>
          <p:blipFill>
            <a:blip r:embed="rId5">
              <a:alphaModFix amt="50000"/>
            </a:blip>
            <a:stretch>
              <a:fillRect/>
            </a:stretch>
          </p:blipFill>
          <p:spPr>
            <a:xfrm rot="-295035">
              <a:off x="7120050" y="2772320"/>
              <a:ext cx="3581559" cy="3581504"/>
            </a:xfrm>
            <a:prstGeom prst="rect">
              <a:avLst/>
            </a:prstGeom>
            <a:noFill/>
            <a:ln>
              <a:noFill/>
            </a:ln>
          </p:spPr>
        </p:pic>
      </p:grpSp>
      <p:grpSp>
        <p:nvGrpSpPr>
          <p:cNvPr id="280" name="Google Shape;280;p21"/>
          <p:cNvGrpSpPr/>
          <p:nvPr/>
        </p:nvGrpSpPr>
        <p:grpSpPr>
          <a:xfrm>
            <a:off x="233075" y="-1543800"/>
            <a:ext cx="9698438" cy="7397117"/>
            <a:chOff x="233075" y="-1543800"/>
            <a:chExt cx="9698438" cy="7397117"/>
          </a:xfrm>
        </p:grpSpPr>
        <p:sp>
          <p:nvSpPr>
            <p:cNvPr id="281" name="Google Shape;281;p21"/>
            <p:cNvSpPr/>
            <p:nvPr/>
          </p:nvSpPr>
          <p:spPr>
            <a:xfrm rot="10800000">
              <a:off x="233075" y="-1543800"/>
              <a:ext cx="2626500" cy="2626500"/>
            </a:xfrm>
            <a:prstGeom prst="blockArc">
              <a:avLst>
                <a:gd fmla="val 10804215" name="adj1"/>
                <a:gd fmla="val 21554732" name="adj2"/>
                <a:gd fmla="val 556" name="adj3"/>
              </a:avLst>
            </a:prstGeom>
            <a:gradFill>
              <a:gsLst>
                <a:gs pos="0">
                  <a:schemeClr val="dk2"/>
                </a:gs>
                <a:gs pos="100000">
                  <a:schemeClr val="lt1"/>
                </a:gs>
              </a:gsLst>
              <a:lin ang="8100019"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Barlow"/>
                <a:ea typeface="Barlow"/>
                <a:cs typeface="Barlow"/>
                <a:sym typeface="Barlow"/>
              </a:endParaRPr>
            </a:p>
          </p:txBody>
        </p:sp>
        <p:sp>
          <p:nvSpPr>
            <p:cNvPr id="282" name="Google Shape;282;p21"/>
            <p:cNvSpPr/>
            <p:nvPr/>
          </p:nvSpPr>
          <p:spPr>
            <a:xfrm rot="10800000">
              <a:off x="697800" y="-980825"/>
              <a:ext cx="1637400" cy="1637400"/>
            </a:xfrm>
            <a:prstGeom prst="blockArc">
              <a:avLst>
                <a:gd fmla="val 10804215" name="adj1"/>
                <a:gd fmla="val 21598293" name="adj2"/>
                <a:gd fmla="val 802" name="adj3"/>
              </a:avLst>
            </a:prstGeom>
            <a:gradFill>
              <a:gsLst>
                <a:gs pos="0">
                  <a:schemeClr val="dk2"/>
                </a:gs>
                <a:gs pos="100000">
                  <a:schemeClr val="lt1"/>
                </a:gs>
              </a:gsLst>
              <a:lin ang="8100019"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Barlow"/>
                <a:ea typeface="Barlow"/>
                <a:cs typeface="Barlow"/>
                <a:sym typeface="Barlow"/>
              </a:endParaRPr>
            </a:p>
          </p:txBody>
        </p:sp>
        <p:sp>
          <p:nvSpPr>
            <p:cNvPr id="283" name="Google Shape;283;p21"/>
            <p:cNvSpPr/>
            <p:nvPr/>
          </p:nvSpPr>
          <p:spPr>
            <a:xfrm>
              <a:off x="6613473" y="3868775"/>
              <a:ext cx="1984500" cy="1984500"/>
            </a:xfrm>
            <a:prstGeom prst="blockArc">
              <a:avLst>
                <a:gd fmla="val 4035715" name="adj1"/>
                <a:gd fmla="val 46447" name="adj2"/>
                <a:gd fmla="val 718" name="adj3"/>
              </a:avLst>
            </a:pr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Barlow"/>
                <a:ea typeface="Barlow"/>
                <a:cs typeface="Barlow"/>
                <a:sym typeface="Barlow"/>
              </a:endParaRPr>
            </a:p>
          </p:txBody>
        </p:sp>
        <p:sp>
          <p:nvSpPr>
            <p:cNvPr id="284" name="Google Shape;284;p21"/>
            <p:cNvSpPr/>
            <p:nvPr/>
          </p:nvSpPr>
          <p:spPr>
            <a:xfrm rot="-6948897">
              <a:off x="6862715" y="4117920"/>
              <a:ext cx="1485995" cy="1485995"/>
            </a:xfrm>
            <a:prstGeom prst="blockArc">
              <a:avLst>
                <a:gd fmla="val 4035715" name="adj1"/>
                <a:gd fmla="val 53657" name="adj2"/>
                <a:gd fmla="val 1083" name="adj3"/>
              </a:avLst>
            </a:pr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Barlow"/>
                <a:ea typeface="Barlow"/>
                <a:cs typeface="Barlow"/>
                <a:sym typeface="Barlow"/>
              </a:endParaRPr>
            </a:p>
          </p:txBody>
        </p:sp>
        <p:sp>
          <p:nvSpPr>
            <p:cNvPr id="285" name="Google Shape;285;p21"/>
            <p:cNvSpPr/>
            <p:nvPr/>
          </p:nvSpPr>
          <p:spPr>
            <a:xfrm rot="869714">
              <a:off x="7110571" y="4366058"/>
              <a:ext cx="990014" cy="990014"/>
            </a:xfrm>
            <a:prstGeom prst="blockArc">
              <a:avLst>
                <a:gd fmla="val 4035715" name="adj1"/>
                <a:gd fmla="val 74789" name="adj2"/>
                <a:gd fmla="val 1214" name="adj3"/>
              </a:avLst>
            </a:pr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Barlow"/>
                <a:ea typeface="Barlow"/>
                <a:cs typeface="Barlow"/>
                <a:sym typeface="Barlow"/>
              </a:endParaRPr>
            </a:p>
          </p:txBody>
        </p:sp>
        <p:sp>
          <p:nvSpPr>
            <p:cNvPr id="286" name="Google Shape;286;p21"/>
            <p:cNvSpPr/>
            <p:nvPr/>
          </p:nvSpPr>
          <p:spPr>
            <a:xfrm rot="-5400000">
              <a:off x="8512213" y="315900"/>
              <a:ext cx="1419300" cy="1419300"/>
            </a:xfrm>
            <a:prstGeom prst="blockArc">
              <a:avLst>
                <a:gd fmla="val 10800000" name="adj1"/>
                <a:gd fmla="val 46999" name="adj2"/>
                <a:gd fmla="val 1103" name="adj3"/>
              </a:avLst>
            </a:pr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Barlow"/>
                <a:ea typeface="Barlow"/>
                <a:cs typeface="Barlow"/>
                <a:sym typeface="Barlow"/>
              </a:endParaRPr>
            </a:p>
          </p:txBody>
        </p:sp>
        <p:sp>
          <p:nvSpPr>
            <p:cNvPr id="287" name="Google Shape;287;p21"/>
            <p:cNvSpPr/>
            <p:nvPr/>
          </p:nvSpPr>
          <p:spPr>
            <a:xfrm rot="-5400000">
              <a:off x="8719950" y="523629"/>
              <a:ext cx="1003800" cy="1003800"/>
            </a:xfrm>
            <a:prstGeom prst="blockArc">
              <a:avLst>
                <a:gd fmla="val 13308882" name="adj1"/>
                <a:gd fmla="val 61546" name="adj2"/>
                <a:gd fmla="val 1725" name="adj3"/>
              </a:avLst>
            </a:pr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Barlow"/>
                <a:ea typeface="Barlow"/>
                <a:cs typeface="Barlow"/>
                <a:sym typeface="Barlow"/>
              </a:endParaRPr>
            </a:p>
          </p:txBody>
        </p:sp>
        <p:sp>
          <p:nvSpPr>
            <p:cNvPr id="288" name="Google Shape;288;p21"/>
            <p:cNvSpPr/>
            <p:nvPr/>
          </p:nvSpPr>
          <p:spPr>
            <a:xfrm>
              <a:off x="836663" y="4295175"/>
              <a:ext cx="1419300" cy="1419300"/>
            </a:xfrm>
            <a:prstGeom prst="blockArc">
              <a:avLst>
                <a:gd fmla="val 10800000" name="adj1"/>
                <a:gd fmla="val 46999" name="adj2"/>
                <a:gd fmla="val 1103" name="adj3"/>
              </a:avLst>
            </a:pr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Barlow"/>
                <a:ea typeface="Barlow"/>
                <a:cs typeface="Barlow"/>
                <a:sym typeface="Barlow"/>
              </a:endParaRPr>
            </a:p>
          </p:txBody>
        </p:sp>
        <p:sp>
          <p:nvSpPr>
            <p:cNvPr id="289" name="Google Shape;289;p21"/>
            <p:cNvSpPr/>
            <p:nvPr/>
          </p:nvSpPr>
          <p:spPr>
            <a:xfrm>
              <a:off x="1044434" y="4502913"/>
              <a:ext cx="1003800" cy="1003800"/>
            </a:xfrm>
            <a:prstGeom prst="blockArc">
              <a:avLst>
                <a:gd fmla="val 13308882" name="adj1"/>
                <a:gd fmla="val 61546" name="adj2"/>
                <a:gd fmla="val 1725" name="adj3"/>
              </a:avLst>
            </a:pr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Barlow"/>
                <a:ea typeface="Barlow"/>
                <a:cs typeface="Barlow"/>
                <a:sym typeface="Barlow"/>
              </a:endParaRPr>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10_1">
    <p:bg>
      <p:bgPr>
        <a:gradFill>
          <a:gsLst>
            <a:gs pos="0">
              <a:schemeClr val="lt1"/>
            </a:gs>
            <a:gs pos="100000">
              <a:srgbClr val="0C0A26"/>
            </a:gs>
          </a:gsLst>
          <a:lin ang="5400700" scaled="0"/>
        </a:gradFill>
      </p:bgPr>
    </p:bg>
    <p:spTree>
      <p:nvGrpSpPr>
        <p:cNvPr id="290" name="Shape 290"/>
        <p:cNvGrpSpPr/>
        <p:nvPr/>
      </p:nvGrpSpPr>
      <p:grpSpPr>
        <a:xfrm>
          <a:off x="0" y="0"/>
          <a:ext cx="0" cy="0"/>
          <a:chOff x="0" y="0"/>
          <a:chExt cx="0" cy="0"/>
        </a:xfrm>
      </p:grpSpPr>
      <p:grpSp>
        <p:nvGrpSpPr>
          <p:cNvPr id="291" name="Google Shape;291;p22"/>
          <p:cNvGrpSpPr/>
          <p:nvPr/>
        </p:nvGrpSpPr>
        <p:grpSpPr>
          <a:xfrm>
            <a:off x="-277095" y="-1835949"/>
            <a:ext cx="12709642" cy="7720549"/>
            <a:chOff x="-277095" y="-1835949"/>
            <a:chExt cx="12709642" cy="7720549"/>
          </a:xfrm>
        </p:grpSpPr>
        <p:pic>
          <p:nvPicPr>
            <p:cNvPr id="292" name="Google Shape;292;p22"/>
            <p:cNvPicPr preferRelativeResize="0"/>
            <p:nvPr/>
          </p:nvPicPr>
          <p:blipFill>
            <a:blip r:embed="rId2">
              <a:alphaModFix amt="50000"/>
            </a:blip>
            <a:stretch>
              <a:fillRect/>
            </a:stretch>
          </p:blipFill>
          <p:spPr>
            <a:xfrm rot="684440">
              <a:off x="-14150" y="-1572999"/>
              <a:ext cx="2954009" cy="2953958"/>
            </a:xfrm>
            <a:prstGeom prst="rect">
              <a:avLst/>
            </a:prstGeom>
            <a:noFill/>
            <a:ln>
              <a:noFill/>
            </a:ln>
          </p:spPr>
        </p:pic>
        <p:pic>
          <p:nvPicPr>
            <p:cNvPr id="293" name="Google Shape;293;p22"/>
            <p:cNvPicPr preferRelativeResize="0"/>
            <p:nvPr/>
          </p:nvPicPr>
          <p:blipFill>
            <a:blip r:embed="rId3">
              <a:alphaModFix amt="50000"/>
            </a:blip>
            <a:stretch>
              <a:fillRect/>
            </a:stretch>
          </p:blipFill>
          <p:spPr>
            <a:xfrm rot="-701539">
              <a:off x="7358373" y="810511"/>
              <a:ext cx="4651149" cy="4651052"/>
            </a:xfrm>
            <a:prstGeom prst="rect">
              <a:avLst/>
            </a:prstGeom>
            <a:noFill/>
            <a:ln>
              <a:noFill/>
            </a:ln>
          </p:spPr>
        </p:pic>
      </p:grpSp>
      <p:grpSp>
        <p:nvGrpSpPr>
          <p:cNvPr id="294" name="Google Shape;294;p22"/>
          <p:cNvGrpSpPr/>
          <p:nvPr/>
        </p:nvGrpSpPr>
        <p:grpSpPr>
          <a:xfrm>
            <a:off x="-1968860" y="-245925"/>
            <a:ext cx="11521591" cy="6775667"/>
            <a:chOff x="-1968860" y="-245925"/>
            <a:chExt cx="11521591" cy="6775667"/>
          </a:xfrm>
        </p:grpSpPr>
        <p:pic>
          <p:nvPicPr>
            <p:cNvPr id="295" name="Google Shape;295;p22"/>
            <p:cNvPicPr preferRelativeResize="0"/>
            <p:nvPr/>
          </p:nvPicPr>
          <p:blipFill>
            <a:blip r:embed="rId4">
              <a:alphaModFix amt="50000"/>
            </a:blip>
            <a:stretch>
              <a:fillRect/>
            </a:stretch>
          </p:blipFill>
          <p:spPr>
            <a:xfrm rot="-896257">
              <a:off x="-1617218" y="105725"/>
              <a:ext cx="3140093" cy="3140031"/>
            </a:xfrm>
            <a:prstGeom prst="rect">
              <a:avLst/>
            </a:prstGeom>
            <a:noFill/>
            <a:ln>
              <a:noFill/>
            </a:ln>
          </p:spPr>
        </p:pic>
        <p:pic>
          <p:nvPicPr>
            <p:cNvPr id="296" name="Google Shape;296;p22"/>
            <p:cNvPicPr preferRelativeResize="0"/>
            <p:nvPr/>
          </p:nvPicPr>
          <p:blipFill>
            <a:blip r:embed="rId5">
              <a:alphaModFix amt="50000"/>
            </a:blip>
            <a:stretch>
              <a:fillRect/>
            </a:stretch>
          </p:blipFill>
          <p:spPr>
            <a:xfrm rot="1122726">
              <a:off x="5991945" y="2969008"/>
              <a:ext cx="3140092" cy="3140029"/>
            </a:xfrm>
            <a:prstGeom prst="rect">
              <a:avLst/>
            </a:prstGeom>
            <a:noFill/>
            <a:ln>
              <a:noFill/>
            </a:ln>
          </p:spPr>
        </p:pic>
      </p:grpSp>
      <p:grpSp>
        <p:nvGrpSpPr>
          <p:cNvPr id="297" name="Google Shape;297;p22"/>
          <p:cNvGrpSpPr/>
          <p:nvPr/>
        </p:nvGrpSpPr>
        <p:grpSpPr>
          <a:xfrm>
            <a:off x="-384412" y="-405623"/>
            <a:ext cx="9995616" cy="6052548"/>
            <a:chOff x="-384412" y="-405623"/>
            <a:chExt cx="9995616" cy="6052548"/>
          </a:xfrm>
        </p:grpSpPr>
        <p:sp>
          <p:nvSpPr>
            <p:cNvPr id="298" name="Google Shape;298;p22"/>
            <p:cNvSpPr/>
            <p:nvPr/>
          </p:nvSpPr>
          <p:spPr>
            <a:xfrm>
              <a:off x="-384412" y="4227625"/>
              <a:ext cx="1419300" cy="1419300"/>
            </a:xfrm>
            <a:prstGeom prst="blockArc">
              <a:avLst>
                <a:gd fmla="val 1910774" name="adj1"/>
                <a:gd fmla="val 46999" name="adj2"/>
                <a:gd fmla="val 1103" name="adj3"/>
              </a:avLst>
            </a:pr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Barlow"/>
                <a:ea typeface="Barlow"/>
                <a:cs typeface="Barlow"/>
                <a:sym typeface="Barlow"/>
              </a:endParaRPr>
            </a:p>
          </p:txBody>
        </p:sp>
        <p:sp>
          <p:nvSpPr>
            <p:cNvPr id="299" name="Google Shape;299;p22"/>
            <p:cNvSpPr/>
            <p:nvPr/>
          </p:nvSpPr>
          <p:spPr>
            <a:xfrm>
              <a:off x="-176641" y="4435363"/>
              <a:ext cx="1003800" cy="1003800"/>
            </a:xfrm>
            <a:prstGeom prst="blockArc">
              <a:avLst>
                <a:gd fmla="val 2248111" name="adj1"/>
                <a:gd fmla="val 61546" name="adj2"/>
                <a:gd fmla="val 1725" name="adj3"/>
              </a:avLst>
            </a:pr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Barlow"/>
                <a:ea typeface="Barlow"/>
                <a:cs typeface="Barlow"/>
                <a:sym typeface="Barlow"/>
              </a:endParaRPr>
            </a:p>
          </p:txBody>
        </p:sp>
        <p:sp>
          <p:nvSpPr>
            <p:cNvPr id="300" name="Google Shape;300;p22"/>
            <p:cNvSpPr/>
            <p:nvPr/>
          </p:nvSpPr>
          <p:spPr>
            <a:xfrm rot="4977525">
              <a:off x="7045" y="4619062"/>
              <a:ext cx="636299" cy="636299"/>
            </a:xfrm>
            <a:prstGeom prst="blockArc">
              <a:avLst>
                <a:gd fmla="val 2248111" name="adj1"/>
                <a:gd fmla="val 175332" name="adj2"/>
                <a:gd fmla="val 3110" name="adj3"/>
              </a:avLst>
            </a:pr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Barlow"/>
                <a:ea typeface="Barlow"/>
                <a:cs typeface="Barlow"/>
                <a:sym typeface="Barlow"/>
              </a:endParaRPr>
            </a:p>
          </p:txBody>
        </p:sp>
        <p:sp>
          <p:nvSpPr>
            <p:cNvPr id="301" name="Google Shape;301;p22"/>
            <p:cNvSpPr/>
            <p:nvPr/>
          </p:nvSpPr>
          <p:spPr>
            <a:xfrm rot="4519203">
              <a:off x="8496519" y="-294808"/>
              <a:ext cx="1003870" cy="1003870"/>
            </a:xfrm>
            <a:prstGeom prst="blockArc">
              <a:avLst>
                <a:gd fmla="val 2248111" name="adj1"/>
                <a:gd fmla="val 61546" name="adj2"/>
                <a:gd fmla="val 1725" name="adj3"/>
              </a:avLst>
            </a:prstGeom>
            <a:gradFill>
              <a:gsLst>
                <a:gs pos="0">
                  <a:schemeClr val="dk2"/>
                </a:gs>
                <a:gs pos="100000">
                  <a:schemeClr val="lt1"/>
                </a:gs>
              </a:gsLst>
              <a:lin ang="10801400"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Barlow"/>
                <a:ea typeface="Barlow"/>
                <a:cs typeface="Barlow"/>
                <a:sym typeface="Barlow"/>
              </a:endParaRPr>
            </a:p>
          </p:txBody>
        </p:sp>
        <p:sp>
          <p:nvSpPr>
            <p:cNvPr id="302" name="Google Shape;302;p22"/>
            <p:cNvSpPr/>
            <p:nvPr/>
          </p:nvSpPr>
          <p:spPr>
            <a:xfrm rot="-4681672">
              <a:off x="8680223" y="-111114"/>
              <a:ext cx="636341" cy="636341"/>
            </a:xfrm>
            <a:prstGeom prst="blockArc">
              <a:avLst>
                <a:gd fmla="val 6166969" name="adj1"/>
                <a:gd fmla="val 175332" name="adj2"/>
                <a:gd fmla="val 3110" name="adj3"/>
              </a:avLst>
            </a:pr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Barlow"/>
                <a:ea typeface="Barlow"/>
                <a:cs typeface="Barlow"/>
                <a:sym typeface="Barlow"/>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gradFill>
          <a:gsLst>
            <a:gs pos="0">
              <a:srgbClr val="0C0A26"/>
            </a:gs>
            <a:gs pos="100000">
              <a:schemeClr val="lt1"/>
            </a:gs>
          </a:gsLst>
          <a:lin ang="10801400" scaled="0"/>
        </a:gradFill>
      </p:bgPr>
    </p:bg>
    <p:spTree>
      <p:nvGrpSpPr>
        <p:cNvPr id="44" name="Shape 44"/>
        <p:cNvGrpSpPr/>
        <p:nvPr/>
      </p:nvGrpSpPr>
      <p:grpSpPr>
        <a:xfrm>
          <a:off x="0" y="0"/>
          <a:ext cx="0" cy="0"/>
          <a:chOff x="0" y="0"/>
          <a:chExt cx="0" cy="0"/>
        </a:xfrm>
      </p:grpSpPr>
      <p:pic>
        <p:nvPicPr>
          <p:cNvPr id="45" name="Google Shape;45;p4"/>
          <p:cNvPicPr preferRelativeResize="0"/>
          <p:nvPr/>
        </p:nvPicPr>
        <p:blipFill>
          <a:blip r:embed="rId2">
            <a:alphaModFix amt="52000"/>
          </a:blip>
          <a:stretch>
            <a:fillRect/>
          </a:stretch>
        </p:blipFill>
        <p:spPr>
          <a:xfrm rot="531160">
            <a:off x="6920015" y="-644300"/>
            <a:ext cx="3274374" cy="3274374"/>
          </a:xfrm>
          <a:prstGeom prst="rect">
            <a:avLst/>
          </a:prstGeom>
          <a:noFill/>
          <a:ln>
            <a:noFill/>
          </a:ln>
        </p:spPr>
      </p:pic>
      <p:grpSp>
        <p:nvGrpSpPr>
          <p:cNvPr id="46" name="Google Shape;46;p4"/>
          <p:cNvGrpSpPr/>
          <p:nvPr/>
        </p:nvGrpSpPr>
        <p:grpSpPr>
          <a:xfrm>
            <a:off x="-384412" y="-405623"/>
            <a:ext cx="9995616" cy="6052548"/>
            <a:chOff x="-384412" y="-405623"/>
            <a:chExt cx="9995616" cy="6052548"/>
          </a:xfrm>
        </p:grpSpPr>
        <p:grpSp>
          <p:nvGrpSpPr>
            <p:cNvPr id="47" name="Google Shape;47;p4"/>
            <p:cNvGrpSpPr/>
            <p:nvPr/>
          </p:nvGrpSpPr>
          <p:grpSpPr>
            <a:xfrm>
              <a:off x="-384412" y="4227625"/>
              <a:ext cx="1419300" cy="1419300"/>
              <a:chOff x="-384412" y="4227625"/>
              <a:chExt cx="1419300" cy="1419300"/>
            </a:xfrm>
          </p:grpSpPr>
          <p:sp>
            <p:nvSpPr>
              <p:cNvPr id="48" name="Google Shape;48;p4"/>
              <p:cNvSpPr/>
              <p:nvPr/>
            </p:nvSpPr>
            <p:spPr>
              <a:xfrm>
                <a:off x="-384412" y="4227625"/>
                <a:ext cx="1419300" cy="1419300"/>
              </a:xfrm>
              <a:prstGeom prst="blockArc">
                <a:avLst>
                  <a:gd fmla="val 1910774" name="adj1"/>
                  <a:gd fmla="val 46999" name="adj2"/>
                  <a:gd fmla="val 1103" name="adj3"/>
                </a:avLst>
              </a:pr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Barlow"/>
                  <a:ea typeface="Barlow"/>
                  <a:cs typeface="Barlow"/>
                  <a:sym typeface="Barlow"/>
                </a:endParaRPr>
              </a:p>
            </p:txBody>
          </p:sp>
          <p:sp>
            <p:nvSpPr>
              <p:cNvPr id="49" name="Google Shape;49;p4"/>
              <p:cNvSpPr/>
              <p:nvPr/>
            </p:nvSpPr>
            <p:spPr>
              <a:xfrm>
                <a:off x="-176641" y="4435363"/>
                <a:ext cx="1003800" cy="1003800"/>
              </a:xfrm>
              <a:prstGeom prst="blockArc">
                <a:avLst>
                  <a:gd fmla="val 2248111" name="adj1"/>
                  <a:gd fmla="val 61546" name="adj2"/>
                  <a:gd fmla="val 1725" name="adj3"/>
                </a:avLst>
              </a:pr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Barlow"/>
                  <a:ea typeface="Barlow"/>
                  <a:cs typeface="Barlow"/>
                  <a:sym typeface="Barlow"/>
                </a:endParaRPr>
              </a:p>
            </p:txBody>
          </p:sp>
          <p:sp>
            <p:nvSpPr>
              <p:cNvPr id="50" name="Google Shape;50;p4"/>
              <p:cNvSpPr/>
              <p:nvPr/>
            </p:nvSpPr>
            <p:spPr>
              <a:xfrm rot="4977525">
                <a:off x="7045" y="4619062"/>
                <a:ext cx="636299" cy="636299"/>
              </a:xfrm>
              <a:prstGeom prst="blockArc">
                <a:avLst>
                  <a:gd fmla="val 2248111" name="adj1"/>
                  <a:gd fmla="val 175332" name="adj2"/>
                  <a:gd fmla="val 3110" name="adj3"/>
                </a:avLst>
              </a:pr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Barlow"/>
                  <a:ea typeface="Barlow"/>
                  <a:cs typeface="Barlow"/>
                  <a:sym typeface="Barlow"/>
                </a:endParaRPr>
              </a:p>
            </p:txBody>
          </p:sp>
        </p:grpSp>
        <p:grpSp>
          <p:nvGrpSpPr>
            <p:cNvPr id="51" name="Google Shape;51;p4"/>
            <p:cNvGrpSpPr/>
            <p:nvPr/>
          </p:nvGrpSpPr>
          <p:grpSpPr>
            <a:xfrm>
              <a:off x="8385704" y="-405623"/>
              <a:ext cx="1225500" cy="1225500"/>
              <a:chOff x="8385704" y="-405623"/>
              <a:chExt cx="1225500" cy="1225500"/>
            </a:xfrm>
          </p:grpSpPr>
          <p:sp>
            <p:nvSpPr>
              <p:cNvPr id="52" name="Google Shape;52;p4"/>
              <p:cNvSpPr/>
              <p:nvPr/>
            </p:nvSpPr>
            <p:spPr>
              <a:xfrm rot="4519203">
                <a:off x="8496519" y="-294808"/>
                <a:ext cx="1003870" cy="1003870"/>
              </a:xfrm>
              <a:prstGeom prst="blockArc">
                <a:avLst>
                  <a:gd fmla="val 2248111" name="adj1"/>
                  <a:gd fmla="val 61546" name="adj2"/>
                  <a:gd fmla="val 1725" name="adj3"/>
                </a:avLst>
              </a:prstGeom>
              <a:gradFill>
                <a:gsLst>
                  <a:gs pos="0">
                    <a:schemeClr val="dk2"/>
                  </a:gs>
                  <a:gs pos="100000">
                    <a:schemeClr val="lt1"/>
                  </a:gs>
                </a:gsLst>
                <a:lin ang="10801400"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Barlow"/>
                  <a:ea typeface="Barlow"/>
                  <a:cs typeface="Barlow"/>
                  <a:sym typeface="Barlow"/>
                </a:endParaRPr>
              </a:p>
            </p:txBody>
          </p:sp>
          <p:sp>
            <p:nvSpPr>
              <p:cNvPr id="53" name="Google Shape;53;p4"/>
              <p:cNvSpPr/>
              <p:nvPr/>
            </p:nvSpPr>
            <p:spPr>
              <a:xfrm rot="-4681672">
                <a:off x="8680223" y="-111114"/>
                <a:ext cx="636341" cy="636341"/>
              </a:xfrm>
              <a:prstGeom prst="blockArc">
                <a:avLst>
                  <a:gd fmla="val 6166969" name="adj1"/>
                  <a:gd fmla="val 175332" name="adj2"/>
                  <a:gd fmla="val 3110" name="adj3"/>
                </a:avLst>
              </a:pr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Barlow"/>
                  <a:ea typeface="Barlow"/>
                  <a:cs typeface="Barlow"/>
                  <a:sym typeface="Barlow"/>
                </a:endParaRPr>
              </a:p>
            </p:txBody>
          </p:sp>
        </p:grpSp>
      </p:grpSp>
      <p:sp>
        <p:nvSpPr>
          <p:cNvPr id="54" name="Google Shape;54;p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algn="ctr">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55" name="Google Shape;55;p4"/>
          <p:cNvSpPr txBox="1"/>
          <p:nvPr>
            <p:ph idx="1" type="body"/>
          </p:nvPr>
        </p:nvSpPr>
        <p:spPr>
          <a:xfrm>
            <a:off x="720000" y="1203200"/>
            <a:ext cx="7704000" cy="327300"/>
          </a:xfrm>
          <a:prstGeom prst="rect">
            <a:avLst/>
          </a:prstGeom>
        </p:spPr>
        <p:txBody>
          <a:bodyPr anchorCtr="0" anchor="t" bIns="91425" lIns="91425" spcFirstLastPara="1" rIns="91425" wrap="square" tIns="91425">
            <a:noAutofit/>
          </a:bodyPr>
          <a:lstStyle>
            <a:lvl1pPr indent="-304800" lvl="0" marL="457200" algn="ctr">
              <a:lnSpc>
                <a:spcPct val="100000"/>
              </a:lnSpc>
              <a:spcBef>
                <a:spcPts val="0"/>
              </a:spcBef>
              <a:spcAft>
                <a:spcPts val="0"/>
              </a:spcAft>
              <a:buSzPts val="1200"/>
              <a:buAutoNum type="arabicPeriod"/>
              <a:defRPr sz="1200"/>
            </a:lvl1pPr>
            <a:lvl2pPr indent="-304800" lvl="1" marL="914400" algn="ctr">
              <a:spcBef>
                <a:spcPts val="0"/>
              </a:spcBef>
              <a:spcAft>
                <a:spcPts val="0"/>
              </a:spcAft>
              <a:buSzPts val="1200"/>
              <a:buFont typeface="Roboto Condensed Light"/>
              <a:buAutoNum type="alphaLcPeriod"/>
              <a:defRPr/>
            </a:lvl2pPr>
            <a:lvl3pPr indent="-304800" lvl="2" marL="1371600" algn="ctr">
              <a:spcBef>
                <a:spcPts val="0"/>
              </a:spcBef>
              <a:spcAft>
                <a:spcPts val="0"/>
              </a:spcAft>
              <a:buSzPts val="1200"/>
              <a:buFont typeface="Roboto Condensed Light"/>
              <a:buAutoNum type="romanLcPeriod"/>
              <a:defRPr/>
            </a:lvl3pPr>
            <a:lvl4pPr indent="-304800" lvl="3" marL="1828800" algn="ctr">
              <a:spcBef>
                <a:spcPts val="0"/>
              </a:spcBef>
              <a:spcAft>
                <a:spcPts val="0"/>
              </a:spcAft>
              <a:buSzPts val="1200"/>
              <a:buFont typeface="Roboto Condensed Light"/>
              <a:buAutoNum type="arabicPeriod"/>
              <a:defRPr/>
            </a:lvl4pPr>
            <a:lvl5pPr indent="-304800" lvl="4" marL="2286000" algn="ctr">
              <a:spcBef>
                <a:spcPts val="0"/>
              </a:spcBef>
              <a:spcAft>
                <a:spcPts val="0"/>
              </a:spcAft>
              <a:buSzPts val="1200"/>
              <a:buFont typeface="Roboto Condensed Light"/>
              <a:buAutoNum type="alphaLcPeriod"/>
              <a:defRPr/>
            </a:lvl5pPr>
            <a:lvl6pPr indent="-304800" lvl="5" marL="2743200" algn="ctr">
              <a:spcBef>
                <a:spcPts val="0"/>
              </a:spcBef>
              <a:spcAft>
                <a:spcPts val="0"/>
              </a:spcAft>
              <a:buSzPts val="1200"/>
              <a:buFont typeface="Roboto Condensed Light"/>
              <a:buAutoNum type="romanLcPeriod"/>
              <a:defRPr/>
            </a:lvl6pPr>
            <a:lvl7pPr indent="-304800" lvl="6" marL="3200400" algn="ctr">
              <a:spcBef>
                <a:spcPts val="0"/>
              </a:spcBef>
              <a:spcAft>
                <a:spcPts val="0"/>
              </a:spcAft>
              <a:buSzPts val="1200"/>
              <a:buFont typeface="Roboto Condensed Light"/>
              <a:buAutoNum type="arabicPeriod"/>
              <a:defRPr/>
            </a:lvl7pPr>
            <a:lvl8pPr indent="-304800" lvl="7" marL="3657600" algn="ctr">
              <a:spcBef>
                <a:spcPts val="0"/>
              </a:spcBef>
              <a:spcAft>
                <a:spcPts val="0"/>
              </a:spcAft>
              <a:buSzPts val="1200"/>
              <a:buFont typeface="Roboto Condensed Light"/>
              <a:buAutoNum type="alphaLcPeriod"/>
              <a:defRPr/>
            </a:lvl8pPr>
            <a:lvl9pPr indent="-304800" lvl="8" marL="4114800" algn="ctr">
              <a:spcBef>
                <a:spcPts val="0"/>
              </a:spcBef>
              <a:spcAft>
                <a:spcPts val="0"/>
              </a:spcAft>
              <a:buSzPts val="1200"/>
              <a:buFont typeface="Roboto Condensed Light"/>
              <a:buAutoNum type="romanLcPeriod"/>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gradFill>
          <a:gsLst>
            <a:gs pos="0">
              <a:schemeClr val="lt1"/>
            </a:gs>
            <a:gs pos="100000">
              <a:srgbClr val="0C0A26"/>
            </a:gs>
          </a:gsLst>
          <a:lin ang="5400700" scaled="0"/>
        </a:gradFill>
      </p:bgPr>
    </p:bg>
    <p:spTree>
      <p:nvGrpSpPr>
        <p:cNvPr id="56" name="Shape 56"/>
        <p:cNvGrpSpPr/>
        <p:nvPr/>
      </p:nvGrpSpPr>
      <p:grpSpPr>
        <a:xfrm>
          <a:off x="0" y="0"/>
          <a:ext cx="0" cy="0"/>
          <a:chOff x="0" y="0"/>
          <a:chExt cx="0" cy="0"/>
        </a:xfrm>
      </p:grpSpPr>
      <p:grpSp>
        <p:nvGrpSpPr>
          <p:cNvPr id="57" name="Google Shape;57;p5"/>
          <p:cNvGrpSpPr/>
          <p:nvPr/>
        </p:nvGrpSpPr>
        <p:grpSpPr>
          <a:xfrm>
            <a:off x="-1945798" y="244173"/>
            <a:ext cx="12995984" cy="6768580"/>
            <a:chOff x="-1945798" y="244173"/>
            <a:chExt cx="12995984" cy="6768580"/>
          </a:xfrm>
        </p:grpSpPr>
        <p:pic>
          <p:nvPicPr>
            <p:cNvPr id="58" name="Google Shape;58;p5"/>
            <p:cNvPicPr preferRelativeResize="0"/>
            <p:nvPr/>
          </p:nvPicPr>
          <p:blipFill>
            <a:blip r:embed="rId2">
              <a:alphaModFix amt="50000"/>
            </a:blip>
            <a:stretch>
              <a:fillRect/>
            </a:stretch>
          </p:blipFill>
          <p:spPr>
            <a:xfrm rot="-8099980">
              <a:off x="-1321358" y="868666"/>
              <a:ext cx="3015220" cy="3015163"/>
            </a:xfrm>
            <a:prstGeom prst="rect">
              <a:avLst/>
            </a:prstGeom>
            <a:noFill/>
            <a:ln>
              <a:noFill/>
            </a:ln>
          </p:spPr>
        </p:pic>
        <p:pic>
          <p:nvPicPr>
            <p:cNvPr id="59" name="Google Shape;59;p5"/>
            <p:cNvPicPr preferRelativeResize="0"/>
            <p:nvPr/>
          </p:nvPicPr>
          <p:blipFill>
            <a:blip r:embed="rId3">
              <a:alphaModFix amt="50000"/>
            </a:blip>
            <a:stretch>
              <a:fillRect/>
            </a:stretch>
          </p:blipFill>
          <p:spPr>
            <a:xfrm rot="1923353">
              <a:off x="7463401" y="3426000"/>
              <a:ext cx="3016300" cy="3016250"/>
            </a:xfrm>
            <a:prstGeom prst="rect">
              <a:avLst/>
            </a:prstGeom>
            <a:noFill/>
            <a:ln>
              <a:noFill/>
            </a:ln>
          </p:spPr>
        </p:pic>
      </p:grpSp>
      <p:sp>
        <p:nvSpPr>
          <p:cNvPr id="60" name="Google Shape;60;p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algn="ctr">
              <a:spcBef>
                <a:spcPts val="0"/>
              </a:spcBef>
              <a:spcAft>
                <a:spcPts val="0"/>
              </a:spcAft>
              <a:buSzPts val="2800"/>
              <a:buNone/>
              <a:defRPr/>
            </a:lvl1pPr>
            <a:lvl2pPr lvl="1" algn="ctr">
              <a:spcBef>
                <a:spcPts val="0"/>
              </a:spcBef>
              <a:spcAft>
                <a:spcPts val="0"/>
              </a:spcAft>
              <a:buSzPts val="2800"/>
              <a:buNone/>
              <a:defRPr/>
            </a:lvl2pPr>
            <a:lvl3pPr lvl="2" algn="ctr">
              <a:spcBef>
                <a:spcPts val="0"/>
              </a:spcBef>
              <a:spcAft>
                <a:spcPts val="0"/>
              </a:spcAft>
              <a:buSzPts val="2800"/>
              <a:buNone/>
              <a:defRPr/>
            </a:lvl3pPr>
            <a:lvl4pPr lvl="3" algn="ctr">
              <a:spcBef>
                <a:spcPts val="0"/>
              </a:spcBef>
              <a:spcAft>
                <a:spcPts val="0"/>
              </a:spcAft>
              <a:buSzPts val="2800"/>
              <a:buNone/>
              <a:defRPr/>
            </a:lvl4pPr>
            <a:lvl5pPr lvl="4" algn="ctr">
              <a:spcBef>
                <a:spcPts val="0"/>
              </a:spcBef>
              <a:spcAft>
                <a:spcPts val="0"/>
              </a:spcAft>
              <a:buSzPts val="2800"/>
              <a:buNone/>
              <a:defRPr/>
            </a:lvl5pPr>
            <a:lvl6pPr lvl="5" algn="ctr">
              <a:spcBef>
                <a:spcPts val="0"/>
              </a:spcBef>
              <a:spcAft>
                <a:spcPts val="0"/>
              </a:spcAft>
              <a:buSzPts val="2800"/>
              <a:buNone/>
              <a:defRPr/>
            </a:lvl6pPr>
            <a:lvl7pPr lvl="6" algn="ctr">
              <a:spcBef>
                <a:spcPts val="0"/>
              </a:spcBef>
              <a:spcAft>
                <a:spcPts val="0"/>
              </a:spcAft>
              <a:buSzPts val="2800"/>
              <a:buNone/>
              <a:defRPr/>
            </a:lvl7pPr>
            <a:lvl8pPr lvl="7" algn="ctr">
              <a:spcBef>
                <a:spcPts val="0"/>
              </a:spcBef>
              <a:spcAft>
                <a:spcPts val="0"/>
              </a:spcAft>
              <a:buSzPts val="2800"/>
              <a:buNone/>
              <a:defRPr/>
            </a:lvl8pPr>
            <a:lvl9pPr lvl="8" algn="ctr">
              <a:spcBef>
                <a:spcPts val="0"/>
              </a:spcBef>
              <a:spcAft>
                <a:spcPts val="0"/>
              </a:spcAft>
              <a:buSzPts val="2800"/>
              <a:buNone/>
              <a:defRPr/>
            </a:lvl9pPr>
          </a:lstStyle>
          <a:p/>
        </p:txBody>
      </p:sp>
      <p:sp>
        <p:nvSpPr>
          <p:cNvPr id="61" name="Google Shape;61;p5"/>
          <p:cNvSpPr txBox="1"/>
          <p:nvPr>
            <p:ph idx="2" type="title"/>
          </p:nvPr>
        </p:nvSpPr>
        <p:spPr>
          <a:xfrm>
            <a:off x="720000" y="1931300"/>
            <a:ext cx="3522300" cy="393600"/>
          </a:xfrm>
          <a:prstGeom prst="rect">
            <a:avLst/>
          </a:prstGeom>
          <a:noFill/>
          <a:ln>
            <a:noFill/>
          </a:ln>
        </p:spPr>
        <p:txBody>
          <a:bodyPr anchorCtr="0" anchor="b" bIns="91425" lIns="91425" spcFirstLastPara="1" rIns="91425" wrap="square" tIns="91425">
            <a:noAutofit/>
          </a:bodyPr>
          <a:lstStyle>
            <a:lvl1pPr lvl="0" algn="ctr">
              <a:spcBef>
                <a:spcPts val="0"/>
              </a:spcBef>
              <a:spcAft>
                <a:spcPts val="0"/>
              </a:spcAft>
              <a:buSzPts val="2000"/>
              <a:buNone/>
              <a:defRPr sz="2000"/>
            </a:lvl1pPr>
            <a:lvl2pPr lvl="1" algn="ctr">
              <a:spcBef>
                <a:spcPts val="0"/>
              </a:spcBef>
              <a:spcAft>
                <a:spcPts val="0"/>
              </a:spcAft>
              <a:buSzPts val="2000"/>
              <a:buNone/>
              <a:defRPr sz="2000"/>
            </a:lvl2pPr>
            <a:lvl3pPr lvl="2" algn="ctr">
              <a:spcBef>
                <a:spcPts val="0"/>
              </a:spcBef>
              <a:spcAft>
                <a:spcPts val="0"/>
              </a:spcAft>
              <a:buSzPts val="2000"/>
              <a:buNone/>
              <a:defRPr sz="2000"/>
            </a:lvl3pPr>
            <a:lvl4pPr lvl="3" algn="ctr">
              <a:spcBef>
                <a:spcPts val="0"/>
              </a:spcBef>
              <a:spcAft>
                <a:spcPts val="0"/>
              </a:spcAft>
              <a:buSzPts val="2000"/>
              <a:buNone/>
              <a:defRPr sz="2000"/>
            </a:lvl4pPr>
            <a:lvl5pPr lvl="4" algn="ctr">
              <a:spcBef>
                <a:spcPts val="0"/>
              </a:spcBef>
              <a:spcAft>
                <a:spcPts val="0"/>
              </a:spcAft>
              <a:buSzPts val="2000"/>
              <a:buNone/>
              <a:defRPr sz="2000"/>
            </a:lvl5pPr>
            <a:lvl6pPr lvl="5" algn="ctr">
              <a:spcBef>
                <a:spcPts val="0"/>
              </a:spcBef>
              <a:spcAft>
                <a:spcPts val="0"/>
              </a:spcAft>
              <a:buSzPts val="2000"/>
              <a:buNone/>
              <a:defRPr sz="2000"/>
            </a:lvl6pPr>
            <a:lvl7pPr lvl="6" algn="ctr">
              <a:spcBef>
                <a:spcPts val="0"/>
              </a:spcBef>
              <a:spcAft>
                <a:spcPts val="0"/>
              </a:spcAft>
              <a:buSzPts val="2000"/>
              <a:buNone/>
              <a:defRPr sz="2000"/>
            </a:lvl7pPr>
            <a:lvl8pPr lvl="7" algn="ctr">
              <a:spcBef>
                <a:spcPts val="0"/>
              </a:spcBef>
              <a:spcAft>
                <a:spcPts val="0"/>
              </a:spcAft>
              <a:buSzPts val="2000"/>
              <a:buNone/>
              <a:defRPr sz="2000"/>
            </a:lvl8pPr>
            <a:lvl9pPr lvl="8" algn="ctr">
              <a:spcBef>
                <a:spcPts val="0"/>
              </a:spcBef>
              <a:spcAft>
                <a:spcPts val="0"/>
              </a:spcAft>
              <a:buSzPts val="2000"/>
              <a:buNone/>
              <a:defRPr sz="2000"/>
            </a:lvl9pPr>
          </a:lstStyle>
          <a:p/>
        </p:txBody>
      </p:sp>
      <p:sp>
        <p:nvSpPr>
          <p:cNvPr id="62" name="Google Shape;62;p5"/>
          <p:cNvSpPr txBox="1"/>
          <p:nvPr>
            <p:ph idx="3" type="title"/>
          </p:nvPr>
        </p:nvSpPr>
        <p:spPr>
          <a:xfrm>
            <a:off x="4901688" y="1931300"/>
            <a:ext cx="3522300" cy="393600"/>
          </a:xfrm>
          <a:prstGeom prst="rect">
            <a:avLst/>
          </a:prstGeom>
          <a:noFill/>
          <a:ln>
            <a:noFill/>
          </a:ln>
        </p:spPr>
        <p:txBody>
          <a:bodyPr anchorCtr="0" anchor="b" bIns="91425" lIns="91425" spcFirstLastPara="1" rIns="91425" wrap="square" tIns="91425">
            <a:noAutofit/>
          </a:bodyPr>
          <a:lstStyle>
            <a:lvl1pPr lvl="0" rtl="0" algn="ctr">
              <a:spcBef>
                <a:spcPts val="0"/>
              </a:spcBef>
              <a:spcAft>
                <a:spcPts val="0"/>
              </a:spcAft>
              <a:buSzPts val="2000"/>
              <a:buNone/>
              <a:defRPr sz="20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63" name="Google Shape;63;p5"/>
          <p:cNvSpPr txBox="1"/>
          <p:nvPr>
            <p:ph idx="1" type="subTitle"/>
          </p:nvPr>
        </p:nvSpPr>
        <p:spPr>
          <a:xfrm>
            <a:off x="720000" y="2324900"/>
            <a:ext cx="3522300" cy="1956300"/>
          </a:xfrm>
          <a:prstGeom prst="rect">
            <a:avLst/>
          </a:prstGeom>
          <a:ln>
            <a:noFill/>
          </a:ln>
        </p:spPr>
        <p:txBody>
          <a:bodyPr anchorCtr="0" anchor="t" bIns="91425" lIns="91425" spcFirstLastPara="1" rIns="91425" wrap="square" tIns="91425">
            <a:noAutofit/>
          </a:bodyPr>
          <a:lstStyle>
            <a:lvl1pPr lvl="0">
              <a:lnSpc>
                <a:spcPct val="100000"/>
              </a:lnSpc>
              <a:spcBef>
                <a:spcPts val="0"/>
              </a:spcBef>
              <a:spcAft>
                <a:spcPts val="0"/>
              </a:spcAft>
              <a:buClr>
                <a:schemeClr val="dk1"/>
              </a:buClr>
              <a:buSzPts val="1200"/>
              <a:buFont typeface="Arial"/>
              <a:buChar char="•"/>
              <a:defRPr/>
            </a:lvl1pPr>
            <a:lvl2pPr lvl="1">
              <a:spcBef>
                <a:spcPts val="0"/>
              </a:spcBef>
              <a:spcAft>
                <a:spcPts val="0"/>
              </a:spcAft>
              <a:buClr>
                <a:schemeClr val="dk1"/>
              </a:buClr>
              <a:buSzPts val="1200"/>
              <a:buFont typeface="Arial"/>
              <a:buChar char="○"/>
              <a:defRPr/>
            </a:lvl2pPr>
            <a:lvl3pPr lvl="2">
              <a:spcBef>
                <a:spcPts val="0"/>
              </a:spcBef>
              <a:spcAft>
                <a:spcPts val="0"/>
              </a:spcAft>
              <a:buClr>
                <a:schemeClr val="dk1"/>
              </a:buClr>
              <a:buSzPts val="1200"/>
              <a:buFont typeface="Arial"/>
              <a:buChar char="■"/>
              <a:defRPr/>
            </a:lvl3pPr>
            <a:lvl4pPr lvl="3">
              <a:spcBef>
                <a:spcPts val="0"/>
              </a:spcBef>
              <a:spcAft>
                <a:spcPts val="0"/>
              </a:spcAft>
              <a:buClr>
                <a:schemeClr val="dk1"/>
              </a:buClr>
              <a:buSzPts val="1200"/>
              <a:buFont typeface="Arial"/>
              <a:buChar char="●"/>
              <a:defRPr/>
            </a:lvl4pPr>
            <a:lvl5pPr lvl="4">
              <a:spcBef>
                <a:spcPts val="0"/>
              </a:spcBef>
              <a:spcAft>
                <a:spcPts val="0"/>
              </a:spcAft>
              <a:buClr>
                <a:schemeClr val="dk1"/>
              </a:buClr>
              <a:buSzPts val="1200"/>
              <a:buFont typeface="Arial"/>
              <a:buChar char="○"/>
              <a:defRPr/>
            </a:lvl5pPr>
            <a:lvl6pPr lvl="5">
              <a:spcBef>
                <a:spcPts val="0"/>
              </a:spcBef>
              <a:spcAft>
                <a:spcPts val="0"/>
              </a:spcAft>
              <a:buClr>
                <a:schemeClr val="dk1"/>
              </a:buClr>
              <a:buSzPts val="1200"/>
              <a:buFont typeface="Arial"/>
              <a:buChar char="■"/>
              <a:defRPr/>
            </a:lvl6pPr>
            <a:lvl7pPr lvl="6">
              <a:spcBef>
                <a:spcPts val="0"/>
              </a:spcBef>
              <a:spcAft>
                <a:spcPts val="0"/>
              </a:spcAft>
              <a:buClr>
                <a:schemeClr val="dk1"/>
              </a:buClr>
              <a:buSzPts val="1200"/>
              <a:buFont typeface="Arial"/>
              <a:buChar char="●"/>
              <a:defRPr/>
            </a:lvl7pPr>
            <a:lvl8pPr lvl="7">
              <a:spcBef>
                <a:spcPts val="0"/>
              </a:spcBef>
              <a:spcAft>
                <a:spcPts val="0"/>
              </a:spcAft>
              <a:buClr>
                <a:schemeClr val="dk1"/>
              </a:buClr>
              <a:buSzPts val="1200"/>
              <a:buFont typeface="Arial"/>
              <a:buChar char="○"/>
              <a:defRPr/>
            </a:lvl8pPr>
            <a:lvl9pPr lvl="8">
              <a:spcBef>
                <a:spcPts val="0"/>
              </a:spcBef>
              <a:spcAft>
                <a:spcPts val="0"/>
              </a:spcAft>
              <a:buClr>
                <a:schemeClr val="dk1"/>
              </a:buClr>
              <a:buSzPts val="1200"/>
              <a:buFont typeface="Arial"/>
              <a:buChar char="■"/>
              <a:defRPr/>
            </a:lvl9pPr>
          </a:lstStyle>
          <a:p/>
        </p:txBody>
      </p:sp>
      <p:sp>
        <p:nvSpPr>
          <p:cNvPr id="64" name="Google Shape;64;p5"/>
          <p:cNvSpPr txBox="1"/>
          <p:nvPr>
            <p:ph idx="4" type="subTitle"/>
          </p:nvPr>
        </p:nvSpPr>
        <p:spPr>
          <a:xfrm>
            <a:off x="4901700" y="2324900"/>
            <a:ext cx="3522300" cy="19563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200"/>
              <a:buFont typeface="Arial"/>
              <a:buChar char="•"/>
              <a:defRPr/>
            </a:lvl1pPr>
            <a:lvl2pPr lvl="1" rtl="0">
              <a:spcBef>
                <a:spcPts val="0"/>
              </a:spcBef>
              <a:spcAft>
                <a:spcPts val="0"/>
              </a:spcAft>
              <a:buClr>
                <a:schemeClr val="dk1"/>
              </a:buClr>
              <a:buSzPts val="1200"/>
              <a:buFont typeface="Arial"/>
              <a:buChar char="○"/>
              <a:defRPr/>
            </a:lvl2pPr>
            <a:lvl3pPr lvl="2" rtl="0">
              <a:spcBef>
                <a:spcPts val="0"/>
              </a:spcBef>
              <a:spcAft>
                <a:spcPts val="0"/>
              </a:spcAft>
              <a:buClr>
                <a:schemeClr val="dk1"/>
              </a:buClr>
              <a:buSzPts val="1200"/>
              <a:buFont typeface="Arial"/>
              <a:buChar char="■"/>
              <a:defRPr/>
            </a:lvl3pPr>
            <a:lvl4pPr lvl="3" rtl="0">
              <a:spcBef>
                <a:spcPts val="0"/>
              </a:spcBef>
              <a:spcAft>
                <a:spcPts val="0"/>
              </a:spcAft>
              <a:buClr>
                <a:schemeClr val="dk1"/>
              </a:buClr>
              <a:buSzPts val="1200"/>
              <a:buFont typeface="Arial"/>
              <a:buChar char="●"/>
              <a:defRPr/>
            </a:lvl4pPr>
            <a:lvl5pPr lvl="4" rtl="0">
              <a:spcBef>
                <a:spcPts val="0"/>
              </a:spcBef>
              <a:spcAft>
                <a:spcPts val="0"/>
              </a:spcAft>
              <a:buClr>
                <a:schemeClr val="dk1"/>
              </a:buClr>
              <a:buSzPts val="1200"/>
              <a:buFont typeface="Arial"/>
              <a:buChar char="○"/>
              <a:defRPr/>
            </a:lvl5pPr>
            <a:lvl6pPr lvl="5" rtl="0">
              <a:spcBef>
                <a:spcPts val="0"/>
              </a:spcBef>
              <a:spcAft>
                <a:spcPts val="0"/>
              </a:spcAft>
              <a:buClr>
                <a:schemeClr val="dk1"/>
              </a:buClr>
              <a:buSzPts val="1200"/>
              <a:buFont typeface="Arial"/>
              <a:buChar char="■"/>
              <a:defRPr/>
            </a:lvl6pPr>
            <a:lvl7pPr lvl="6" rtl="0">
              <a:spcBef>
                <a:spcPts val="0"/>
              </a:spcBef>
              <a:spcAft>
                <a:spcPts val="0"/>
              </a:spcAft>
              <a:buClr>
                <a:schemeClr val="dk1"/>
              </a:buClr>
              <a:buSzPts val="1200"/>
              <a:buFont typeface="Arial"/>
              <a:buChar char="●"/>
              <a:defRPr/>
            </a:lvl7pPr>
            <a:lvl8pPr lvl="7" rtl="0">
              <a:spcBef>
                <a:spcPts val="0"/>
              </a:spcBef>
              <a:spcAft>
                <a:spcPts val="0"/>
              </a:spcAft>
              <a:buClr>
                <a:schemeClr val="dk1"/>
              </a:buClr>
              <a:buSzPts val="1200"/>
              <a:buFont typeface="Arial"/>
              <a:buChar char="○"/>
              <a:defRPr/>
            </a:lvl8pPr>
            <a:lvl9pPr lvl="8" rtl="0">
              <a:spcBef>
                <a:spcPts val="0"/>
              </a:spcBef>
              <a:spcAft>
                <a:spcPts val="0"/>
              </a:spcAft>
              <a:buClr>
                <a:schemeClr val="dk1"/>
              </a:buClr>
              <a:buSzPts val="1200"/>
              <a:buFont typeface="Arial"/>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gradFill>
          <a:gsLst>
            <a:gs pos="0">
              <a:srgbClr val="0C0A26"/>
            </a:gs>
            <a:gs pos="100000">
              <a:schemeClr val="lt1"/>
            </a:gs>
          </a:gsLst>
          <a:lin ang="10801400" scaled="0"/>
        </a:gradFill>
      </p:bgPr>
    </p:bg>
    <p:spTree>
      <p:nvGrpSpPr>
        <p:cNvPr id="65" name="Shape 65"/>
        <p:cNvGrpSpPr/>
        <p:nvPr/>
      </p:nvGrpSpPr>
      <p:grpSpPr>
        <a:xfrm>
          <a:off x="0" y="0"/>
          <a:ext cx="0" cy="0"/>
          <a:chOff x="0" y="0"/>
          <a:chExt cx="0" cy="0"/>
        </a:xfrm>
      </p:grpSpPr>
      <p:grpSp>
        <p:nvGrpSpPr>
          <p:cNvPr id="66" name="Google Shape;66;p6"/>
          <p:cNvGrpSpPr/>
          <p:nvPr/>
        </p:nvGrpSpPr>
        <p:grpSpPr>
          <a:xfrm>
            <a:off x="-877262" y="-845659"/>
            <a:ext cx="11161186" cy="6992009"/>
            <a:chOff x="-877262" y="-845659"/>
            <a:chExt cx="11161186" cy="6992009"/>
          </a:xfrm>
        </p:grpSpPr>
        <p:pic>
          <p:nvPicPr>
            <p:cNvPr id="67" name="Google Shape;67;p6"/>
            <p:cNvPicPr preferRelativeResize="0"/>
            <p:nvPr/>
          </p:nvPicPr>
          <p:blipFill rotWithShape="1">
            <a:blip r:embed="rId2">
              <a:alphaModFix amt="50000"/>
            </a:blip>
            <a:srcRect b="39798" l="0" r="0" t="0"/>
            <a:stretch/>
          </p:blipFill>
          <p:spPr>
            <a:xfrm rot="7376148">
              <a:off x="7933260" y="4117342"/>
              <a:ext cx="2294528" cy="1381267"/>
            </a:xfrm>
            <a:prstGeom prst="rect">
              <a:avLst/>
            </a:prstGeom>
            <a:noFill/>
            <a:ln>
              <a:noFill/>
            </a:ln>
          </p:spPr>
        </p:pic>
        <p:pic>
          <p:nvPicPr>
            <p:cNvPr id="68" name="Google Shape;68;p6"/>
            <p:cNvPicPr preferRelativeResize="0"/>
            <p:nvPr/>
          </p:nvPicPr>
          <p:blipFill>
            <a:blip r:embed="rId3">
              <a:alphaModFix amt="50000"/>
            </a:blip>
            <a:stretch>
              <a:fillRect/>
            </a:stretch>
          </p:blipFill>
          <p:spPr>
            <a:xfrm rot="1616245">
              <a:off x="-579686" y="-548076"/>
              <a:ext cx="1727523" cy="1727484"/>
            </a:xfrm>
            <a:prstGeom prst="rect">
              <a:avLst/>
            </a:prstGeom>
            <a:noFill/>
            <a:ln>
              <a:noFill/>
            </a:ln>
          </p:spPr>
        </p:pic>
      </p:grpSp>
      <p:grpSp>
        <p:nvGrpSpPr>
          <p:cNvPr id="69" name="Google Shape;69;p6"/>
          <p:cNvGrpSpPr/>
          <p:nvPr/>
        </p:nvGrpSpPr>
        <p:grpSpPr>
          <a:xfrm>
            <a:off x="-1101236" y="-125085"/>
            <a:ext cx="11060973" cy="5090460"/>
            <a:chOff x="-1101236" y="-125085"/>
            <a:chExt cx="11060973" cy="5090460"/>
          </a:xfrm>
        </p:grpSpPr>
        <p:grpSp>
          <p:nvGrpSpPr>
            <p:cNvPr id="70" name="Google Shape;70;p6"/>
            <p:cNvGrpSpPr/>
            <p:nvPr/>
          </p:nvGrpSpPr>
          <p:grpSpPr>
            <a:xfrm>
              <a:off x="8540438" y="3546075"/>
              <a:ext cx="1419300" cy="1419300"/>
              <a:chOff x="2587388" y="4227625"/>
              <a:chExt cx="1419300" cy="1419300"/>
            </a:xfrm>
          </p:grpSpPr>
          <p:sp>
            <p:nvSpPr>
              <p:cNvPr id="71" name="Google Shape;71;p6"/>
              <p:cNvSpPr/>
              <p:nvPr/>
            </p:nvSpPr>
            <p:spPr>
              <a:xfrm>
                <a:off x="2587388" y="4227625"/>
                <a:ext cx="1419300" cy="1419300"/>
              </a:xfrm>
              <a:prstGeom prst="blockArc">
                <a:avLst>
                  <a:gd fmla="val 1910774" name="adj1"/>
                  <a:gd fmla="val 46999" name="adj2"/>
                  <a:gd fmla="val 1103" name="adj3"/>
                </a:avLst>
              </a:pr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Barlow"/>
                  <a:ea typeface="Barlow"/>
                  <a:cs typeface="Barlow"/>
                  <a:sym typeface="Barlow"/>
                </a:endParaRPr>
              </a:p>
            </p:txBody>
          </p:sp>
          <p:sp>
            <p:nvSpPr>
              <p:cNvPr id="72" name="Google Shape;72;p6"/>
              <p:cNvSpPr/>
              <p:nvPr/>
            </p:nvSpPr>
            <p:spPr>
              <a:xfrm>
                <a:off x="2795159" y="4435363"/>
                <a:ext cx="1003800" cy="1003800"/>
              </a:xfrm>
              <a:prstGeom prst="blockArc">
                <a:avLst>
                  <a:gd fmla="val 2248111" name="adj1"/>
                  <a:gd fmla="val 64380" name="adj2"/>
                  <a:gd fmla="val 1390" name="adj3"/>
                </a:avLst>
              </a:pr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Barlow"/>
                  <a:ea typeface="Barlow"/>
                  <a:cs typeface="Barlow"/>
                  <a:sym typeface="Barlow"/>
                </a:endParaRPr>
              </a:p>
            </p:txBody>
          </p:sp>
          <p:sp>
            <p:nvSpPr>
              <p:cNvPr id="73" name="Google Shape;73;p6"/>
              <p:cNvSpPr/>
              <p:nvPr/>
            </p:nvSpPr>
            <p:spPr>
              <a:xfrm rot="4977525">
                <a:off x="2978845" y="4619062"/>
                <a:ext cx="636299" cy="636299"/>
              </a:xfrm>
              <a:prstGeom prst="blockArc">
                <a:avLst>
                  <a:gd fmla="val 2248111" name="adj1"/>
                  <a:gd fmla="val 166507" name="adj2"/>
                  <a:gd fmla="val 2136" name="adj3"/>
                </a:avLst>
              </a:pr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Barlow"/>
                  <a:ea typeface="Barlow"/>
                  <a:cs typeface="Barlow"/>
                  <a:sym typeface="Barlow"/>
                </a:endParaRPr>
              </a:p>
            </p:txBody>
          </p:sp>
        </p:grpSp>
        <p:sp>
          <p:nvSpPr>
            <p:cNvPr id="74" name="Google Shape;74;p6"/>
            <p:cNvSpPr/>
            <p:nvPr/>
          </p:nvSpPr>
          <p:spPr>
            <a:xfrm rot="5400000">
              <a:off x="-1101236" y="-125085"/>
              <a:ext cx="1419300" cy="1419300"/>
            </a:xfrm>
            <a:prstGeom prst="blockArc">
              <a:avLst>
                <a:gd fmla="val 10799043" name="adj1"/>
                <a:gd fmla="val 46447" name="adj2"/>
                <a:gd fmla="val 718" name="adj3"/>
              </a:avLst>
            </a:pr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Barlow"/>
                <a:ea typeface="Barlow"/>
                <a:cs typeface="Barlow"/>
                <a:sym typeface="Barlow"/>
              </a:endParaRPr>
            </a:p>
          </p:txBody>
        </p:sp>
      </p:grpSp>
      <p:sp>
        <p:nvSpPr>
          <p:cNvPr id="75" name="Google Shape;75;p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gradFill>
          <a:gsLst>
            <a:gs pos="0">
              <a:srgbClr val="0C0A26"/>
            </a:gs>
            <a:gs pos="100000">
              <a:schemeClr val="lt1"/>
            </a:gs>
          </a:gsLst>
          <a:lin ang="10801400" scaled="0"/>
        </a:gradFill>
      </p:bgPr>
    </p:bg>
    <p:spTree>
      <p:nvGrpSpPr>
        <p:cNvPr id="76" name="Shape 76"/>
        <p:cNvGrpSpPr/>
        <p:nvPr/>
      </p:nvGrpSpPr>
      <p:grpSpPr>
        <a:xfrm>
          <a:off x="0" y="0"/>
          <a:ext cx="0" cy="0"/>
          <a:chOff x="0" y="0"/>
          <a:chExt cx="0" cy="0"/>
        </a:xfrm>
      </p:grpSpPr>
      <p:grpSp>
        <p:nvGrpSpPr>
          <p:cNvPr id="77" name="Google Shape;77;p7"/>
          <p:cNvGrpSpPr/>
          <p:nvPr/>
        </p:nvGrpSpPr>
        <p:grpSpPr>
          <a:xfrm>
            <a:off x="-2088524" y="-2671024"/>
            <a:ext cx="12321320" cy="11216335"/>
            <a:chOff x="-2088524" y="-2671024"/>
            <a:chExt cx="12321320" cy="11216335"/>
          </a:xfrm>
        </p:grpSpPr>
        <p:pic>
          <p:nvPicPr>
            <p:cNvPr id="78" name="Google Shape;78;p7"/>
            <p:cNvPicPr preferRelativeResize="0"/>
            <p:nvPr/>
          </p:nvPicPr>
          <p:blipFill>
            <a:blip r:embed="rId2">
              <a:alphaModFix amt="50000"/>
            </a:blip>
            <a:stretch>
              <a:fillRect/>
            </a:stretch>
          </p:blipFill>
          <p:spPr>
            <a:xfrm rot="-2088315">
              <a:off x="5147481" y="3460028"/>
              <a:ext cx="4252150" cy="4252100"/>
            </a:xfrm>
            <a:prstGeom prst="rect">
              <a:avLst/>
            </a:prstGeom>
            <a:noFill/>
            <a:ln>
              <a:noFill/>
            </a:ln>
          </p:spPr>
        </p:pic>
        <p:pic>
          <p:nvPicPr>
            <p:cNvPr id="79" name="Google Shape;79;p7"/>
            <p:cNvPicPr preferRelativeResize="0"/>
            <p:nvPr/>
          </p:nvPicPr>
          <p:blipFill>
            <a:blip r:embed="rId3">
              <a:alphaModFix amt="50000"/>
            </a:blip>
            <a:stretch>
              <a:fillRect/>
            </a:stretch>
          </p:blipFill>
          <p:spPr>
            <a:xfrm rot="-465849">
              <a:off x="4500658" y="-2387774"/>
              <a:ext cx="4498591" cy="4498549"/>
            </a:xfrm>
            <a:prstGeom prst="rect">
              <a:avLst/>
            </a:prstGeom>
            <a:noFill/>
            <a:ln>
              <a:noFill/>
            </a:ln>
          </p:spPr>
        </p:pic>
        <p:pic>
          <p:nvPicPr>
            <p:cNvPr id="80" name="Google Shape;80;p7"/>
            <p:cNvPicPr preferRelativeResize="0"/>
            <p:nvPr/>
          </p:nvPicPr>
          <p:blipFill>
            <a:blip r:embed="rId4">
              <a:alphaModFix amt="50000"/>
            </a:blip>
            <a:stretch>
              <a:fillRect/>
            </a:stretch>
          </p:blipFill>
          <p:spPr>
            <a:xfrm rot="8777002">
              <a:off x="-1426475" y="-1588033"/>
              <a:ext cx="3422573" cy="3422526"/>
            </a:xfrm>
            <a:prstGeom prst="rect">
              <a:avLst/>
            </a:prstGeom>
            <a:noFill/>
            <a:ln>
              <a:noFill/>
            </a:ln>
          </p:spPr>
        </p:pic>
      </p:grpSp>
      <p:grpSp>
        <p:nvGrpSpPr>
          <p:cNvPr id="81" name="Google Shape;81;p7"/>
          <p:cNvGrpSpPr/>
          <p:nvPr/>
        </p:nvGrpSpPr>
        <p:grpSpPr>
          <a:xfrm>
            <a:off x="295211" y="-586425"/>
            <a:ext cx="10632289" cy="6271775"/>
            <a:chOff x="295211" y="-586425"/>
            <a:chExt cx="10632289" cy="6271775"/>
          </a:xfrm>
        </p:grpSpPr>
        <p:sp>
          <p:nvSpPr>
            <p:cNvPr id="82" name="Google Shape;82;p7"/>
            <p:cNvSpPr/>
            <p:nvPr/>
          </p:nvSpPr>
          <p:spPr>
            <a:xfrm rot="-5400000">
              <a:off x="8301000" y="246875"/>
              <a:ext cx="2626500" cy="2626500"/>
            </a:xfrm>
            <a:prstGeom prst="blockArc">
              <a:avLst>
                <a:gd fmla="val 10804215" name="adj1"/>
                <a:gd fmla="val 21554732" name="adj2"/>
                <a:gd fmla="val 556" name="adj3"/>
              </a:avLst>
            </a:prstGeom>
            <a:gradFill>
              <a:gsLst>
                <a:gs pos="0">
                  <a:schemeClr val="dk2"/>
                </a:gs>
                <a:gs pos="100000">
                  <a:schemeClr val="lt1"/>
                </a:gs>
              </a:gsLst>
              <a:lin ang="8100019"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Barlow"/>
                <a:ea typeface="Barlow"/>
                <a:cs typeface="Barlow"/>
                <a:sym typeface="Barlow"/>
              </a:endParaRPr>
            </a:p>
          </p:txBody>
        </p:sp>
        <p:sp>
          <p:nvSpPr>
            <p:cNvPr id="83" name="Google Shape;83;p7"/>
            <p:cNvSpPr/>
            <p:nvPr/>
          </p:nvSpPr>
          <p:spPr>
            <a:xfrm rot="-5400000">
              <a:off x="8727125" y="741425"/>
              <a:ext cx="1637400" cy="1637400"/>
            </a:xfrm>
            <a:prstGeom prst="blockArc">
              <a:avLst>
                <a:gd fmla="val 10804215" name="adj1"/>
                <a:gd fmla="val 21598293" name="adj2"/>
                <a:gd fmla="val 802" name="adj3"/>
              </a:avLst>
            </a:prstGeom>
            <a:gradFill>
              <a:gsLst>
                <a:gs pos="0">
                  <a:schemeClr val="dk2"/>
                </a:gs>
                <a:gs pos="100000">
                  <a:schemeClr val="lt1"/>
                </a:gs>
              </a:gsLst>
              <a:lin ang="8100019"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Barlow"/>
                <a:ea typeface="Barlow"/>
                <a:cs typeface="Barlow"/>
                <a:sym typeface="Barlow"/>
              </a:endParaRPr>
            </a:p>
          </p:txBody>
        </p:sp>
        <p:sp>
          <p:nvSpPr>
            <p:cNvPr id="84" name="Google Shape;84;p7"/>
            <p:cNvSpPr/>
            <p:nvPr/>
          </p:nvSpPr>
          <p:spPr>
            <a:xfrm>
              <a:off x="6485963" y="4266050"/>
              <a:ext cx="1419300" cy="1419300"/>
            </a:xfrm>
            <a:prstGeom prst="blockArc">
              <a:avLst>
                <a:gd fmla="val 10800000" name="adj1"/>
                <a:gd fmla="val 82676" name="adj2"/>
                <a:gd fmla="val 960" name="adj3"/>
              </a:avLst>
            </a:pr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Barlow"/>
                <a:ea typeface="Barlow"/>
                <a:cs typeface="Barlow"/>
                <a:sym typeface="Barlow"/>
              </a:endParaRPr>
            </a:p>
          </p:txBody>
        </p:sp>
        <p:sp>
          <p:nvSpPr>
            <p:cNvPr id="85" name="Google Shape;85;p7"/>
            <p:cNvSpPr/>
            <p:nvPr/>
          </p:nvSpPr>
          <p:spPr>
            <a:xfrm rot="4636571">
              <a:off x="6693722" y="4473813"/>
              <a:ext cx="1003852" cy="1003852"/>
            </a:xfrm>
            <a:prstGeom prst="blockArc">
              <a:avLst>
                <a:gd fmla="val 4660335" name="adj1"/>
                <a:gd fmla="val 2278" name="adj2"/>
                <a:gd fmla="val 1133" name="adj3"/>
              </a:avLst>
            </a:pr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Barlow"/>
                <a:ea typeface="Barlow"/>
                <a:cs typeface="Barlow"/>
                <a:sym typeface="Barlow"/>
              </a:endParaRPr>
            </a:p>
          </p:txBody>
        </p:sp>
        <p:sp>
          <p:nvSpPr>
            <p:cNvPr id="86" name="Google Shape;86;p7"/>
            <p:cNvSpPr/>
            <p:nvPr/>
          </p:nvSpPr>
          <p:spPr>
            <a:xfrm rot="4636990">
              <a:off x="6908037" y="4688192"/>
              <a:ext cx="575107" cy="575107"/>
            </a:xfrm>
            <a:prstGeom prst="blockArc">
              <a:avLst>
                <a:gd fmla="val 4660335" name="adj1"/>
                <a:gd fmla="val 30384" name="adj2"/>
                <a:gd fmla="val 1898" name="adj3"/>
              </a:avLst>
            </a:pr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Barlow"/>
                <a:ea typeface="Barlow"/>
                <a:cs typeface="Barlow"/>
                <a:sym typeface="Barlow"/>
              </a:endParaRPr>
            </a:p>
          </p:txBody>
        </p:sp>
        <p:sp>
          <p:nvSpPr>
            <p:cNvPr id="87" name="Google Shape;87;p7"/>
            <p:cNvSpPr/>
            <p:nvPr/>
          </p:nvSpPr>
          <p:spPr>
            <a:xfrm rot="10800000">
              <a:off x="685788" y="-586425"/>
              <a:ext cx="1419300" cy="1419300"/>
            </a:xfrm>
            <a:prstGeom prst="blockArc">
              <a:avLst>
                <a:gd fmla="val 10800000" name="adj1"/>
                <a:gd fmla="val 46999" name="adj2"/>
                <a:gd fmla="val 1103" name="adj3"/>
              </a:avLst>
            </a:pr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Barlow"/>
                <a:ea typeface="Barlow"/>
                <a:cs typeface="Barlow"/>
                <a:sym typeface="Barlow"/>
              </a:endParaRPr>
            </a:p>
          </p:txBody>
        </p:sp>
        <p:sp>
          <p:nvSpPr>
            <p:cNvPr id="88" name="Google Shape;88;p7"/>
            <p:cNvSpPr/>
            <p:nvPr/>
          </p:nvSpPr>
          <p:spPr>
            <a:xfrm rot="10800000">
              <a:off x="893516" y="-378662"/>
              <a:ext cx="1003800" cy="1003800"/>
            </a:xfrm>
            <a:prstGeom prst="blockArc">
              <a:avLst>
                <a:gd fmla="val 13308882" name="adj1"/>
                <a:gd fmla="val 61546" name="adj2"/>
                <a:gd fmla="val 1725" name="adj3"/>
              </a:avLst>
            </a:pr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Barlow"/>
                <a:ea typeface="Barlow"/>
                <a:cs typeface="Barlow"/>
                <a:sym typeface="Barlow"/>
              </a:endParaRPr>
            </a:p>
          </p:txBody>
        </p:sp>
        <p:sp>
          <p:nvSpPr>
            <p:cNvPr id="89" name="Google Shape;89;p7"/>
            <p:cNvSpPr/>
            <p:nvPr/>
          </p:nvSpPr>
          <p:spPr>
            <a:xfrm>
              <a:off x="295211" y="4477348"/>
              <a:ext cx="283500" cy="283500"/>
            </a:xfrm>
            <a:prstGeom prst="blockArc">
              <a:avLst>
                <a:gd fmla="val 10800000" name="adj1"/>
                <a:gd fmla="val 21558229" name="adj2"/>
                <a:gd fmla="val 4327" name="adj3"/>
              </a:avLst>
            </a:pr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Barlow"/>
                <a:ea typeface="Barlow"/>
                <a:cs typeface="Barlow"/>
                <a:sym typeface="Barlow"/>
              </a:endParaRPr>
            </a:p>
          </p:txBody>
        </p:sp>
      </p:grpSp>
      <p:sp>
        <p:nvSpPr>
          <p:cNvPr id="90" name="Google Shape;90;p7"/>
          <p:cNvSpPr txBox="1"/>
          <p:nvPr>
            <p:ph type="title"/>
          </p:nvPr>
        </p:nvSpPr>
        <p:spPr>
          <a:xfrm>
            <a:off x="685800" y="1304138"/>
            <a:ext cx="4896300" cy="1322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40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1" name="Google Shape;91;p7"/>
          <p:cNvSpPr txBox="1"/>
          <p:nvPr>
            <p:ph idx="1" type="subTitle"/>
          </p:nvPr>
        </p:nvSpPr>
        <p:spPr>
          <a:xfrm>
            <a:off x="685800" y="2626763"/>
            <a:ext cx="4896300" cy="12126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200"/>
              <a:buNone/>
              <a:defRPr sz="1600"/>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gradFill>
          <a:gsLst>
            <a:gs pos="0">
              <a:schemeClr val="lt1"/>
            </a:gs>
            <a:gs pos="100000">
              <a:srgbClr val="0C0A26"/>
            </a:gs>
          </a:gsLst>
          <a:lin ang="5400700" scaled="0"/>
        </a:gradFill>
      </p:bgPr>
    </p:bg>
    <p:spTree>
      <p:nvGrpSpPr>
        <p:cNvPr id="92" name="Shape 92"/>
        <p:cNvGrpSpPr/>
        <p:nvPr/>
      </p:nvGrpSpPr>
      <p:grpSpPr>
        <a:xfrm>
          <a:off x="0" y="0"/>
          <a:ext cx="0" cy="0"/>
          <a:chOff x="0" y="0"/>
          <a:chExt cx="0" cy="0"/>
        </a:xfrm>
      </p:grpSpPr>
      <p:grpSp>
        <p:nvGrpSpPr>
          <p:cNvPr id="93" name="Google Shape;93;p8"/>
          <p:cNvGrpSpPr/>
          <p:nvPr/>
        </p:nvGrpSpPr>
        <p:grpSpPr>
          <a:xfrm>
            <a:off x="-923834" y="-1639427"/>
            <a:ext cx="12181236" cy="8183826"/>
            <a:chOff x="-923834" y="-1639427"/>
            <a:chExt cx="12181236" cy="8183826"/>
          </a:xfrm>
        </p:grpSpPr>
        <p:pic>
          <p:nvPicPr>
            <p:cNvPr id="94" name="Google Shape;94;p8"/>
            <p:cNvPicPr preferRelativeResize="0"/>
            <p:nvPr/>
          </p:nvPicPr>
          <p:blipFill>
            <a:blip r:embed="rId2">
              <a:alphaModFix amt="50000"/>
            </a:blip>
            <a:stretch>
              <a:fillRect/>
            </a:stretch>
          </p:blipFill>
          <p:spPr>
            <a:xfrm rot="-2270430">
              <a:off x="409618" y="3486317"/>
              <a:ext cx="2545058" cy="2545014"/>
            </a:xfrm>
            <a:prstGeom prst="rect">
              <a:avLst/>
            </a:prstGeom>
            <a:noFill/>
            <a:ln>
              <a:noFill/>
            </a:ln>
          </p:spPr>
        </p:pic>
        <p:pic>
          <p:nvPicPr>
            <p:cNvPr id="95" name="Google Shape;95;p8"/>
            <p:cNvPicPr preferRelativeResize="0"/>
            <p:nvPr/>
          </p:nvPicPr>
          <p:blipFill>
            <a:blip r:embed="rId3">
              <a:alphaModFix amt="50000"/>
            </a:blip>
            <a:stretch>
              <a:fillRect/>
            </a:stretch>
          </p:blipFill>
          <p:spPr>
            <a:xfrm rot="-8099980">
              <a:off x="7617742" y="-73634"/>
              <a:ext cx="3015220" cy="3015163"/>
            </a:xfrm>
            <a:prstGeom prst="rect">
              <a:avLst/>
            </a:prstGeom>
            <a:noFill/>
            <a:ln>
              <a:noFill/>
            </a:ln>
          </p:spPr>
        </p:pic>
        <p:pic>
          <p:nvPicPr>
            <p:cNvPr id="96" name="Google Shape;96;p8"/>
            <p:cNvPicPr preferRelativeResize="0"/>
            <p:nvPr/>
          </p:nvPicPr>
          <p:blipFill>
            <a:blip r:embed="rId4">
              <a:alphaModFix amt="50000"/>
            </a:blip>
            <a:stretch>
              <a:fillRect/>
            </a:stretch>
          </p:blipFill>
          <p:spPr>
            <a:xfrm rot="1923353">
              <a:off x="-353349" y="-1068925"/>
              <a:ext cx="3016300" cy="3016250"/>
            </a:xfrm>
            <a:prstGeom prst="rect">
              <a:avLst/>
            </a:prstGeom>
            <a:noFill/>
            <a:ln>
              <a:noFill/>
            </a:ln>
          </p:spPr>
        </p:pic>
      </p:grpSp>
      <p:grpSp>
        <p:nvGrpSpPr>
          <p:cNvPr id="97" name="Google Shape;97;p8"/>
          <p:cNvGrpSpPr/>
          <p:nvPr/>
        </p:nvGrpSpPr>
        <p:grpSpPr>
          <a:xfrm>
            <a:off x="606925" y="-1639425"/>
            <a:ext cx="2626500" cy="2626500"/>
            <a:chOff x="606925" y="-1639425"/>
            <a:chExt cx="2626500" cy="2626500"/>
          </a:xfrm>
        </p:grpSpPr>
        <p:sp>
          <p:nvSpPr>
            <p:cNvPr id="98" name="Google Shape;98;p8"/>
            <p:cNvSpPr/>
            <p:nvPr/>
          </p:nvSpPr>
          <p:spPr>
            <a:xfrm rot="10800000">
              <a:off x="606925" y="-1639425"/>
              <a:ext cx="2626500" cy="2626500"/>
            </a:xfrm>
            <a:prstGeom prst="blockArc">
              <a:avLst>
                <a:gd fmla="val 10804215" name="adj1"/>
                <a:gd fmla="val 21554732" name="adj2"/>
                <a:gd fmla="val 556" name="adj3"/>
              </a:avLst>
            </a:prstGeom>
            <a:gradFill>
              <a:gsLst>
                <a:gs pos="0">
                  <a:schemeClr val="dk2"/>
                </a:gs>
                <a:gs pos="100000">
                  <a:schemeClr val="lt1"/>
                </a:gs>
              </a:gsLst>
              <a:lin ang="8100019"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Barlow"/>
                <a:ea typeface="Barlow"/>
                <a:cs typeface="Barlow"/>
                <a:sym typeface="Barlow"/>
              </a:endParaRPr>
            </a:p>
          </p:txBody>
        </p:sp>
        <p:sp>
          <p:nvSpPr>
            <p:cNvPr id="99" name="Google Shape;99;p8"/>
            <p:cNvSpPr/>
            <p:nvPr/>
          </p:nvSpPr>
          <p:spPr>
            <a:xfrm rot="10800000">
              <a:off x="1071650" y="-1076450"/>
              <a:ext cx="1637400" cy="1637400"/>
            </a:xfrm>
            <a:prstGeom prst="blockArc">
              <a:avLst>
                <a:gd fmla="val 10804215" name="adj1"/>
                <a:gd fmla="val 21598293" name="adj2"/>
                <a:gd fmla="val 802" name="adj3"/>
              </a:avLst>
            </a:prstGeom>
            <a:gradFill>
              <a:gsLst>
                <a:gs pos="0">
                  <a:schemeClr val="dk2"/>
                </a:gs>
                <a:gs pos="100000">
                  <a:schemeClr val="lt1"/>
                </a:gs>
              </a:gsLst>
              <a:lin ang="8100019"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Barlow"/>
                <a:ea typeface="Barlow"/>
                <a:cs typeface="Barlow"/>
                <a:sym typeface="Barlow"/>
              </a:endParaRPr>
            </a:p>
          </p:txBody>
        </p:sp>
      </p:grpSp>
      <p:grpSp>
        <p:nvGrpSpPr>
          <p:cNvPr id="100" name="Google Shape;100;p8"/>
          <p:cNvGrpSpPr/>
          <p:nvPr/>
        </p:nvGrpSpPr>
        <p:grpSpPr>
          <a:xfrm>
            <a:off x="7819188" y="2386717"/>
            <a:ext cx="1984800" cy="1984800"/>
            <a:chOff x="7819188" y="2386717"/>
            <a:chExt cx="1984800" cy="1984800"/>
          </a:xfrm>
        </p:grpSpPr>
        <p:sp>
          <p:nvSpPr>
            <p:cNvPr id="101" name="Google Shape;101;p8"/>
            <p:cNvSpPr/>
            <p:nvPr/>
          </p:nvSpPr>
          <p:spPr>
            <a:xfrm>
              <a:off x="7819348" y="2386975"/>
              <a:ext cx="1984500" cy="1984500"/>
            </a:xfrm>
            <a:prstGeom prst="blockArc">
              <a:avLst>
                <a:gd fmla="val 4035715" name="adj1"/>
                <a:gd fmla="val 46447" name="adj2"/>
                <a:gd fmla="val 718" name="adj3"/>
              </a:avLst>
            </a:pr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Barlow"/>
                <a:ea typeface="Barlow"/>
                <a:cs typeface="Barlow"/>
                <a:sym typeface="Barlow"/>
              </a:endParaRPr>
            </a:p>
          </p:txBody>
        </p:sp>
        <p:sp>
          <p:nvSpPr>
            <p:cNvPr id="102" name="Google Shape;102;p8"/>
            <p:cNvSpPr/>
            <p:nvPr/>
          </p:nvSpPr>
          <p:spPr>
            <a:xfrm rot="-6948897">
              <a:off x="8068590" y="2636120"/>
              <a:ext cx="1485995" cy="1485995"/>
            </a:xfrm>
            <a:prstGeom prst="blockArc">
              <a:avLst>
                <a:gd fmla="val 4035715" name="adj1"/>
                <a:gd fmla="val 53657" name="adj2"/>
                <a:gd fmla="val 1083" name="adj3"/>
              </a:avLst>
            </a:pr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Barlow"/>
                <a:ea typeface="Barlow"/>
                <a:cs typeface="Barlow"/>
                <a:sym typeface="Barlow"/>
              </a:endParaRPr>
            </a:p>
          </p:txBody>
        </p:sp>
        <p:sp>
          <p:nvSpPr>
            <p:cNvPr id="103" name="Google Shape;103;p8"/>
            <p:cNvSpPr/>
            <p:nvPr/>
          </p:nvSpPr>
          <p:spPr>
            <a:xfrm rot="869714">
              <a:off x="8316446" y="2884258"/>
              <a:ext cx="990014" cy="990014"/>
            </a:xfrm>
            <a:prstGeom prst="blockArc">
              <a:avLst>
                <a:gd fmla="val 4035715" name="adj1"/>
                <a:gd fmla="val 74789" name="adj2"/>
                <a:gd fmla="val 1214" name="adj3"/>
              </a:avLst>
            </a:pr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Barlow"/>
                <a:ea typeface="Barlow"/>
                <a:cs typeface="Barlow"/>
                <a:sym typeface="Barlow"/>
              </a:endParaRPr>
            </a:p>
          </p:txBody>
        </p:sp>
      </p:grpSp>
      <p:sp>
        <p:nvSpPr>
          <p:cNvPr id="104" name="Google Shape;104;p8"/>
          <p:cNvSpPr/>
          <p:nvPr/>
        </p:nvSpPr>
        <p:spPr>
          <a:xfrm rot="-5400000">
            <a:off x="8316448" y="382648"/>
            <a:ext cx="283500" cy="283500"/>
          </a:xfrm>
          <a:prstGeom prst="blockArc">
            <a:avLst>
              <a:gd fmla="val 10800000" name="adj1"/>
              <a:gd fmla="val 21558229" name="adj2"/>
              <a:gd fmla="val 4327" name="adj3"/>
            </a:avLst>
          </a:pr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Barlow"/>
              <a:ea typeface="Barlow"/>
              <a:cs typeface="Barlow"/>
              <a:sym typeface="Barlow"/>
            </a:endParaRPr>
          </a:p>
        </p:txBody>
      </p:sp>
      <p:sp>
        <p:nvSpPr>
          <p:cNvPr id="105" name="Google Shape;105;p8"/>
          <p:cNvSpPr/>
          <p:nvPr/>
        </p:nvSpPr>
        <p:spPr>
          <a:xfrm rot="2700000">
            <a:off x="158425" y="4043766"/>
            <a:ext cx="1003809" cy="1003809"/>
          </a:xfrm>
          <a:prstGeom prst="blockArc">
            <a:avLst>
              <a:gd fmla="val 10678044" name="adj1"/>
              <a:gd fmla="val 60830" name="adj2"/>
              <a:gd fmla="val 1394" name="adj3"/>
            </a:avLst>
          </a:pr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Barlow"/>
              <a:ea typeface="Barlow"/>
              <a:cs typeface="Barlow"/>
              <a:sym typeface="Barlow"/>
            </a:endParaRPr>
          </a:p>
        </p:txBody>
      </p:sp>
      <p:sp>
        <p:nvSpPr>
          <p:cNvPr id="106" name="Google Shape;106;p8"/>
          <p:cNvSpPr txBox="1"/>
          <p:nvPr>
            <p:ph type="title"/>
          </p:nvPr>
        </p:nvSpPr>
        <p:spPr>
          <a:xfrm>
            <a:off x="1695150" y="1626300"/>
            <a:ext cx="5753700" cy="1890900"/>
          </a:xfrm>
          <a:prstGeom prst="rect">
            <a:avLst/>
          </a:prstGeom>
        </p:spPr>
        <p:txBody>
          <a:bodyPr anchorCtr="0" anchor="ctr" bIns="91425" lIns="91425" spcFirstLastPara="1" rIns="91425" wrap="square" tIns="91425">
            <a:noAutofit/>
          </a:bodyPr>
          <a:lstStyle>
            <a:lvl1pPr lvl="0" algn="ctr">
              <a:spcBef>
                <a:spcPts val="0"/>
              </a:spcBef>
              <a:spcAft>
                <a:spcPts val="0"/>
              </a:spcAft>
              <a:buSzPts val="48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gradFill>
          <a:gsLst>
            <a:gs pos="0">
              <a:schemeClr val="lt1"/>
            </a:gs>
            <a:gs pos="100000">
              <a:srgbClr val="0C0A26"/>
            </a:gs>
          </a:gsLst>
          <a:lin ang="10801400" scaled="0"/>
        </a:gradFill>
      </p:bgPr>
    </p:bg>
    <p:spTree>
      <p:nvGrpSpPr>
        <p:cNvPr id="107" name="Shape 107"/>
        <p:cNvGrpSpPr/>
        <p:nvPr/>
      </p:nvGrpSpPr>
      <p:grpSpPr>
        <a:xfrm>
          <a:off x="0" y="0"/>
          <a:ext cx="0" cy="0"/>
          <a:chOff x="0" y="0"/>
          <a:chExt cx="0" cy="0"/>
        </a:xfrm>
      </p:grpSpPr>
      <p:grpSp>
        <p:nvGrpSpPr>
          <p:cNvPr id="108" name="Google Shape;108;p9"/>
          <p:cNvGrpSpPr/>
          <p:nvPr/>
        </p:nvGrpSpPr>
        <p:grpSpPr>
          <a:xfrm>
            <a:off x="-2250433" y="-2671024"/>
            <a:ext cx="13264349" cy="11086035"/>
            <a:chOff x="-2250433" y="-2671024"/>
            <a:chExt cx="13264349" cy="11086035"/>
          </a:xfrm>
        </p:grpSpPr>
        <p:pic>
          <p:nvPicPr>
            <p:cNvPr id="109" name="Google Shape;109;p9"/>
            <p:cNvPicPr preferRelativeResize="0"/>
            <p:nvPr/>
          </p:nvPicPr>
          <p:blipFill>
            <a:blip r:embed="rId2">
              <a:alphaModFix amt="50000"/>
            </a:blip>
            <a:stretch>
              <a:fillRect/>
            </a:stretch>
          </p:blipFill>
          <p:spPr>
            <a:xfrm rot="-2088315">
              <a:off x="-1417269" y="3329728"/>
              <a:ext cx="4252150" cy="4252100"/>
            </a:xfrm>
            <a:prstGeom prst="rect">
              <a:avLst/>
            </a:prstGeom>
            <a:noFill/>
            <a:ln>
              <a:noFill/>
            </a:ln>
          </p:spPr>
        </p:pic>
        <p:pic>
          <p:nvPicPr>
            <p:cNvPr id="110" name="Google Shape;110;p9"/>
            <p:cNvPicPr preferRelativeResize="0"/>
            <p:nvPr/>
          </p:nvPicPr>
          <p:blipFill>
            <a:blip r:embed="rId3">
              <a:alphaModFix amt="50000"/>
            </a:blip>
            <a:stretch>
              <a:fillRect/>
            </a:stretch>
          </p:blipFill>
          <p:spPr>
            <a:xfrm rot="-465849">
              <a:off x="6232083" y="-2387774"/>
              <a:ext cx="4498591" cy="4498549"/>
            </a:xfrm>
            <a:prstGeom prst="rect">
              <a:avLst/>
            </a:prstGeom>
            <a:noFill/>
            <a:ln>
              <a:noFill/>
            </a:ln>
          </p:spPr>
        </p:pic>
      </p:grpSp>
      <p:sp>
        <p:nvSpPr>
          <p:cNvPr id="111" name="Google Shape;111;p9"/>
          <p:cNvSpPr txBox="1"/>
          <p:nvPr>
            <p:ph idx="1" type="body"/>
          </p:nvPr>
        </p:nvSpPr>
        <p:spPr>
          <a:xfrm>
            <a:off x="720000" y="1570575"/>
            <a:ext cx="4047000" cy="21861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Clr>
                <a:srgbClr val="999999"/>
              </a:buClr>
              <a:buSzPts val="800"/>
              <a:buFont typeface="Open Sans"/>
              <a:buChar char="-"/>
              <a:defRPr/>
            </a:lvl1pPr>
            <a:lvl2pPr indent="-279400" lvl="1" marL="914400">
              <a:spcBef>
                <a:spcPts val="0"/>
              </a:spcBef>
              <a:spcAft>
                <a:spcPts val="0"/>
              </a:spcAft>
              <a:buClr>
                <a:srgbClr val="999999"/>
              </a:buClr>
              <a:buSzPts val="800"/>
              <a:buFont typeface="Open Sans"/>
              <a:buChar char="○"/>
              <a:defRPr/>
            </a:lvl2pPr>
            <a:lvl3pPr indent="-279400" lvl="2" marL="1371600">
              <a:spcBef>
                <a:spcPts val="0"/>
              </a:spcBef>
              <a:spcAft>
                <a:spcPts val="0"/>
              </a:spcAft>
              <a:buClr>
                <a:srgbClr val="999999"/>
              </a:buClr>
              <a:buSzPts val="800"/>
              <a:buFont typeface="Open Sans"/>
              <a:buChar char="■"/>
              <a:defRPr/>
            </a:lvl3pPr>
            <a:lvl4pPr indent="-279400" lvl="3" marL="1828800">
              <a:spcBef>
                <a:spcPts val="0"/>
              </a:spcBef>
              <a:spcAft>
                <a:spcPts val="0"/>
              </a:spcAft>
              <a:buClr>
                <a:srgbClr val="999999"/>
              </a:buClr>
              <a:buSzPts val="800"/>
              <a:buFont typeface="Open Sans"/>
              <a:buChar char="●"/>
              <a:defRPr/>
            </a:lvl4pPr>
            <a:lvl5pPr indent="-304800" lvl="4" marL="2286000">
              <a:spcBef>
                <a:spcPts val="0"/>
              </a:spcBef>
              <a:spcAft>
                <a:spcPts val="0"/>
              </a:spcAft>
              <a:buClr>
                <a:srgbClr val="999999"/>
              </a:buClr>
              <a:buSzPts val="1200"/>
              <a:buFont typeface="Open Sans"/>
              <a:buChar char="○"/>
              <a:defRPr/>
            </a:lvl5pPr>
            <a:lvl6pPr indent="-304800" lvl="5" marL="2743200">
              <a:spcBef>
                <a:spcPts val="0"/>
              </a:spcBef>
              <a:spcAft>
                <a:spcPts val="0"/>
              </a:spcAft>
              <a:buClr>
                <a:srgbClr val="999999"/>
              </a:buClr>
              <a:buSzPts val="1200"/>
              <a:buFont typeface="Open Sans"/>
              <a:buChar char="■"/>
              <a:defRPr/>
            </a:lvl6pPr>
            <a:lvl7pPr indent="-273050" lvl="6" marL="3200400">
              <a:spcBef>
                <a:spcPts val="0"/>
              </a:spcBef>
              <a:spcAft>
                <a:spcPts val="0"/>
              </a:spcAft>
              <a:buClr>
                <a:srgbClr val="999999"/>
              </a:buClr>
              <a:buSzPts val="700"/>
              <a:buFont typeface="Open Sans"/>
              <a:buChar char="●"/>
              <a:defRPr/>
            </a:lvl7pPr>
            <a:lvl8pPr indent="-273050" lvl="7" marL="3657600">
              <a:spcBef>
                <a:spcPts val="0"/>
              </a:spcBef>
              <a:spcAft>
                <a:spcPts val="0"/>
              </a:spcAft>
              <a:buClr>
                <a:srgbClr val="999999"/>
              </a:buClr>
              <a:buSzPts val="700"/>
              <a:buFont typeface="Open Sans"/>
              <a:buChar char="○"/>
              <a:defRPr/>
            </a:lvl8pPr>
            <a:lvl9pPr indent="-266700" lvl="8" marL="4114800">
              <a:spcBef>
                <a:spcPts val="0"/>
              </a:spcBef>
              <a:spcAft>
                <a:spcPts val="0"/>
              </a:spcAft>
              <a:buClr>
                <a:srgbClr val="999999"/>
              </a:buClr>
              <a:buSzPts val="600"/>
              <a:buFont typeface="Open Sans"/>
              <a:buChar char="■"/>
              <a:defRPr/>
            </a:lvl9pPr>
          </a:lstStyle>
          <a:p/>
        </p:txBody>
      </p:sp>
      <p:sp>
        <p:nvSpPr>
          <p:cNvPr id="112" name="Google Shape;112;p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13" name="Shape 113"/>
        <p:cNvGrpSpPr/>
        <p:nvPr/>
      </p:nvGrpSpPr>
      <p:grpSpPr>
        <a:xfrm>
          <a:off x="0" y="0"/>
          <a:ext cx="0" cy="0"/>
          <a:chOff x="0" y="0"/>
          <a:chExt cx="0" cy="0"/>
        </a:xfrm>
      </p:grpSpPr>
      <p:sp>
        <p:nvSpPr>
          <p:cNvPr id="114" name="Google Shape;114;p10"/>
          <p:cNvSpPr/>
          <p:nvPr>
            <p:ph idx="2" type="pic"/>
          </p:nvPr>
        </p:nvSpPr>
        <p:spPr>
          <a:xfrm>
            <a:off x="0" y="0"/>
            <a:ext cx="9144000" cy="5143500"/>
          </a:xfrm>
          <a:prstGeom prst="rect">
            <a:avLst/>
          </a:prstGeom>
          <a:noFill/>
          <a:ln>
            <a:noFill/>
          </a:ln>
        </p:spPr>
      </p:sp>
      <p:sp>
        <p:nvSpPr>
          <p:cNvPr id="115" name="Google Shape;115;p10"/>
          <p:cNvSpPr txBox="1"/>
          <p:nvPr>
            <p:ph idx="1" type="body"/>
          </p:nvPr>
        </p:nvSpPr>
        <p:spPr>
          <a:xfrm>
            <a:off x="1439250" y="3811325"/>
            <a:ext cx="6265500" cy="605100"/>
          </a:xfrm>
          <a:prstGeom prst="rect">
            <a:avLst/>
          </a:prstGeom>
          <a:noFill/>
          <a:ln>
            <a:noFill/>
          </a:ln>
        </p:spPr>
        <p:txBody>
          <a:bodyPr anchorCtr="0" anchor="ctr" bIns="91425" lIns="91425" spcFirstLastPara="1" rIns="91425" wrap="square" tIns="91425">
            <a:noAutofit/>
          </a:bodyPr>
          <a:lstStyle>
            <a:lvl1pPr indent="-228600" lvl="0" marL="457200" algn="ctr">
              <a:lnSpc>
                <a:spcPct val="100000"/>
              </a:lnSpc>
              <a:spcBef>
                <a:spcPts val="0"/>
              </a:spcBef>
              <a:spcAft>
                <a:spcPts val="0"/>
              </a:spcAft>
              <a:buClr>
                <a:schemeClr val="lt1"/>
              </a:buClr>
              <a:buSzPts val="2800"/>
              <a:buFont typeface="Bai Jamjuree"/>
              <a:buNone/>
              <a:defRPr sz="2800">
                <a:solidFill>
                  <a:schemeClr val="lt1"/>
                </a:solidFill>
                <a:latin typeface="Bai Jamjuree"/>
                <a:ea typeface="Bai Jamjuree"/>
                <a:cs typeface="Bai Jamjuree"/>
                <a:sym typeface="Bai Jamjuree"/>
              </a:defRPr>
            </a:lvl1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theme" Target="../theme/theme2.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685800" y="445025"/>
            <a:ext cx="77724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Font typeface="Bai Jamjuree Medium"/>
              <a:buNone/>
              <a:defRPr sz="2800">
                <a:solidFill>
                  <a:schemeClr val="dk1"/>
                </a:solidFill>
                <a:latin typeface="Bai Jamjuree Medium"/>
                <a:ea typeface="Bai Jamjuree Medium"/>
                <a:cs typeface="Bai Jamjuree Medium"/>
                <a:sym typeface="Bai Jamjuree Medium"/>
              </a:defRPr>
            </a:lvl1pPr>
            <a:lvl2pPr lvl="1">
              <a:spcBef>
                <a:spcPts val="0"/>
              </a:spcBef>
              <a:spcAft>
                <a:spcPts val="0"/>
              </a:spcAft>
              <a:buClr>
                <a:schemeClr val="dk1"/>
              </a:buClr>
              <a:buSzPts val="2800"/>
              <a:buFont typeface="Bai Jamjuree"/>
              <a:buNone/>
              <a:defRPr b="1" sz="2800">
                <a:solidFill>
                  <a:schemeClr val="dk1"/>
                </a:solidFill>
                <a:latin typeface="Bai Jamjuree"/>
                <a:ea typeface="Bai Jamjuree"/>
                <a:cs typeface="Bai Jamjuree"/>
                <a:sym typeface="Bai Jamjuree"/>
              </a:defRPr>
            </a:lvl2pPr>
            <a:lvl3pPr lvl="2">
              <a:spcBef>
                <a:spcPts val="0"/>
              </a:spcBef>
              <a:spcAft>
                <a:spcPts val="0"/>
              </a:spcAft>
              <a:buClr>
                <a:schemeClr val="dk1"/>
              </a:buClr>
              <a:buSzPts val="2800"/>
              <a:buFont typeface="Bai Jamjuree"/>
              <a:buNone/>
              <a:defRPr b="1" sz="2800">
                <a:solidFill>
                  <a:schemeClr val="dk1"/>
                </a:solidFill>
                <a:latin typeface="Bai Jamjuree"/>
                <a:ea typeface="Bai Jamjuree"/>
                <a:cs typeface="Bai Jamjuree"/>
                <a:sym typeface="Bai Jamjuree"/>
              </a:defRPr>
            </a:lvl3pPr>
            <a:lvl4pPr lvl="3">
              <a:spcBef>
                <a:spcPts val="0"/>
              </a:spcBef>
              <a:spcAft>
                <a:spcPts val="0"/>
              </a:spcAft>
              <a:buClr>
                <a:schemeClr val="dk1"/>
              </a:buClr>
              <a:buSzPts val="2800"/>
              <a:buFont typeface="Bai Jamjuree"/>
              <a:buNone/>
              <a:defRPr b="1" sz="2800">
                <a:solidFill>
                  <a:schemeClr val="dk1"/>
                </a:solidFill>
                <a:latin typeface="Bai Jamjuree"/>
                <a:ea typeface="Bai Jamjuree"/>
                <a:cs typeface="Bai Jamjuree"/>
                <a:sym typeface="Bai Jamjuree"/>
              </a:defRPr>
            </a:lvl4pPr>
            <a:lvl5pPr lvl="4">
              <a:spcBef>
                <a:spcPts val="0"/>
              </a:spcBef>
              <a:spcAft>
                <a:spcPts val="0"/>
              </a:spcAft>
              <a:buClr>
                <a:schemeClr val="dk1"/>
              </a:buClr>
              <a:buSzPts val="2800"/>
              <a:buFont typeface="Bai Jamjuree"/>
              <a:buNone/>
              <a:defRPr b="1" sz="2800">
                <a:solidFill>
                  <a:schemeClr val="dk1"/>
                </a:solidFill>
                <a:latin typeface="Bai Jamjuree"/>
                <a:ea typeface="Bai Jamjuree"/>
                <a:cs typeface="Bai Jamjuree"/>
                <a:sym typeface="Bai Jamjuree"/>
              </a:defRPr>
            </a:lvl5pPr>
            <a:lvl6pPr lvl="5">
              <a:spcBef>
                <a:spcPts val="0"/>
              </a:spcBef>
              <a:spcAft>
                <a:spcPts val="0"/>
              </a:spcAft>
              <a:buClr>
                <a:schemeClr val="dk1"/>
              </a:buClr>
              <a:buSzPts val="2800"/>
              <a:buFont typeface="Bai Jamjuree"/>
              <a:buNone/>
              <a:defRPr b="1" sz="2800">
                <a:solidFill>
                  <a:schemeClr val="dk1"/>
                </a:solidFill>
                <a:latin typeface="Bai Jamjuree"/>
                <a:ea typeface="Bai Jamjuree"/>
                <a:cs typeface="Bai Jamjuree"/>
                <a:sym typeface="Bai Jamjuree"/>
              </a:defRPr>
            </a:lvl6pPr>
            <a:lvl7pPr lvl="6">
              <a:spcBef>
                <a:spcPts val="0"/>
              </a:spcBef>
              <a:spcAft>
                <a:spcPts val="0"/>
              </a:spcAft>
              <a:buClr>
                <a:schemeClr val="dk1"/>
              </a:buClr>
              <a:buSzPts val="2800"/>
              <a:buFont typeface="Bai Jamjuree"/>
              <a:buNone/>
              <a:defRPr b="1" sz="2800">
                <a:solidFill>
                  <a:schemeClr val="dk1"/>
                </a:solidFill>
                <a:latin typeface="Bai Jamjuree"/>
                <a:ea typeface="Bai Jamjuree"/>
                <a:cs typeface="Bai Jamjuree"/>
                <a:sym typeface="Bai Jamjuree"/>
              </a:defRPr>
            </a:lvl7pPr>
            <a:lvl8pPr lvl="7">
              <a:spcBef>
                <a:spcPts val="0"/>
              </a:spcBef>
              <a:spcAft>
                <a:spcPts val="0"/>
              </a:spcAft>
              <a:buClr>
                <a:schemeClr val="dk1"/>
              </a:buClr>
              <a:buSzPts val="2800"/>
              <a:buFont typeface="Bai Jamjuree"/>
              <a:buNone/>
              <a:defRPr b="1" sz="2800">
                <a:solidFill>
                  <a:schemeClr val="dk1"/>
                </a:solidFill>
                <a:latin typeface="Bai Jamjuree"/>
                <a:ea typeface="Bai Jamjuree"/>
                <a:cs typeface="Bai Jamjuree"/>
                <a:sym typeface="Bai Jamjuree"/>
              </a:defRPr>
            </a:lvl8pPr>
            <a:lvl9pPr lvl="8">
              <a:spcBef>
                <a:spcPts val="0"/>
              </a:spcBef>
              <a:spcAft>
                <a:spcPts val="0"/>
              </a:spcAft>
              <a:buClr>
                <a:schemeClr val="dk1"/>
              </a:buClr>
              <a:buSzPts val="2800"/>
              <a:buFont typeface="Bai Jamjuree"/>
              <a:buNone/>
              <a:defRPr b="1" sz="2800">
                <a:solidFill>
                  <a:schemeClr val="dk1"/>
                </a:solidFill>
                <a:latin typeface="Bai Jamjuree"/>
                <a:ea typeface="Bai Jamjuree"/>
                <a:cs typeface="Bai Jamjuree"/>
                <a:sym typeface="Bai Jamjuree"/>
              </a:defRPr>
            </a:lvl9pPr>
          </a:lstStyle>
          <a:p/>
        </p:txBody>
      </p:sp>
      <p:sp>
        <p:nvSpPr>
          <p:cNvPr id="7" name="Google Shape;7;p1"/>
          <p:cNvSpPr txBox="1"/>
          <p:nvPr>
            <p:ph idx="1" type="body"/>
          </p:nvPr>
        </p:nvSpPr>
        <p:spPr>
          <a:xfrm>
            <a:off x="685800" y="1152475"/>
            <a:ext cx="7772400" cy="3416400"/>
          </a:xfrm>
          <a:prstGeom prst="rect">
            <a:avLst/>
          </a:prstGeom>
          <a:noFill/>
          <a:ln>
            <a:noFill/>
          </a:ln>
        </p:spPr>
        <p:txBody>
          <a:bodyPr anchorCtr="0" anchor="t" bIns="91425" lIns="91425" spcFirstLastPara="1" rIns="91425" wrap="square" tIns="91425">
            <a:noAutofit/>
          </a:bodyPr>
          <a:lstStyle>
            <a:lvl1pPr indent="-304800" lvl="0" marL="457200">
              <a:lnSpc>
                <a:spcPct val="100000"/>
              </a:lnSpc>
              <a:spcBef>
                <a:spcPts val="0"/>
              </a:spcBef>
              <a:spcAft>
                <a:spcPts val="0"/>
              </a:spcAft>
              <a:buClr>
                <a:schemeClr val="dk1"/>
              </a:buClr>
              <a:buSzPts val="1200"/>
              <a:buFont typeface="Barlow"/>
              <a:buChar char="●"/>
              <a:defRPr sz="1200">
                <a:solidFill>
                  <a:schemeClr val="dk1"/>
                </a:solidFill>
                <a:latin typeface="Barlow"/>
                <a:ea typeface="Barlow"/>
                <a:cs typeface="Barlow"/>
                <a:sym typeface="Barlow"/>
              </a:defRPr>
            </a:lvl1pPr>
            <a:lvl2pPr indent="-304800" lvl="1" marL="914400">
              <a:lnSpc>
                <a:spcPct val="100000"/>
              </a:lnSpc>
              <a:spcBef>
                <a:spcPts val="0"/>
              </a:spcBef>
              <a:spcAft>
                <a:spcPts val="0"/>
              </a:spcAft>
              <a:buClr>
                <a:schemeClr val="dk1"/>
              </a:buClr>
              <a:buSzPts val="1200"/>
              <a:buFont typeface="Barlow"/>
              <a:buChar char="○"/>
              <a:defRPr sz="1200">
                <a:solidFill>
                  <a:schemeClr val="dk1"/>
                </a:solidFill>
                <a:latin typeface="Barlow"/>
                <a:ea typeface="Barlow"/>
                <a:cs typeface="Barlow"/>
                <a:sym typeface="Barlow"/>
              </a:defRPr>
            </a:lvl2pPr>
            <a:lvl3pPr indent="-304800" lvl="2" marL="1371600">
              <a:lnSpc>
                <a:spcPct val="100000"/>
              </a:lnSpc>
              <a:spcBef>
                <a:spcPts val="0"/>
              </a:spcBef>
              <a:spcAft>
                <a:spcPts val="0"/>
              </a:spcAft>
              <a:buClr>
                <a:schemeClr val="dk1"/>
              </a:buClr>
              <a:buSzPts val="1200"/>
              <a:buFont typeface="Barlow"/>
              <a:buChar char="■"/>
              <a:defRPr sz="1200">
                <a:solidFill>
                  <a:schemeClr val="dk1"/>
                </a:solidFill>
                <a:latin typeface="Barlow"/>
                <a:ea typeface="Barlow"/>
                <a:cs typeface="Barlow"/>
                <a:sym typeface="Barlow"/>
              </a:defRPr>
            </a:lvl3pPr>
            <a:lvl4pPr indent="-304800" lvl="3" marL="1828800">
              <a:lnSpc>
                <a:spcPct val="100000"/>
              </a:lnSpc>
              <a:spcBef>
                <a:spcPts val="0"/>
              </a:spcBef>
              <a:spcAft>
                <a:spcPts val="0"/>
              </a:spcAft>
              <a:buClr>
                <a:schemeClr val="dk1"/>
              </a:buClr>
              <a:buSzPts val="1200"/>
              <a:buFont typeface="Barlow"/>
              <a:buChar char="●"/>
              <a:defRPr sz="1200">
                <a:solidFill>
                  <a:schemeClr val="dk1"/>
                </a:solidFill>
                <a:latin typeface="Barlow"/>
                <a:ea typeface="Barlow"/>
                <a:cs typeface="Barlow"/>
                <a:sym typeface="Barlow"/>
              </a:defRPr>
            </a:lvl4pPr>
            <a:lvl5pPr indent="-304800" lvl="4" marL="2286000">
              <a:lnSpc>
                <a:spcPct val="100000"/>
              </a:lnSpc>
              <a:spcBef>
                <a:spcPts val="0"/>
              </a:spcBef>
              <a:spcAft>
                <a:spcPts val="0"/>
              </a:spcAft>
              <a:buClr>
                <a:schemeClr val="dk1"/>
              </a:buClr>
              <a:buSzPts val="1200"/>
              <a:buFont typeface="Barlow"/>
              <a:buChar char="○"/>
              <a:defRPr sz="1200">
                <a:solidFill>
                  <a:schemeClr val="dk1"/>
                </a:solidFill>
                <a:latin typeface="Barlow"/>
                <a:ea typeface="Barlow"/>
                <a:cs typeface="Barlow"/>
                <a:sym typeface="Barlow"/>
              </a:defRPr>
            </a:lvl5pPr>
            <a:lvl6pPr indent="-304800" lvl="5" marL="2743200">
              <a:lnSpc>
                <a:spcPct val="100000"/>
              </a:lnSpc>
              <a:spcBef>
                <a:spcPts val="0"/>
              </a:spcBef>
              <a:spcAft>
                <a:spcPts val="0"/>
              </a:spcAft>
              <a:buClr>
                <a:schemeClr val="dk1"/>
              </a:buClr>
              <a:buSzPts val="1200"/>
              <a:buFont typeface="Barlow"/>
              <a:buChar char="■"/>
              <a:defRPr sz="1200">
                <a:solidFill>
                  <a:schemeClr val="dk1"/>
                </a:solidFill>
                <a:latin typeface="Barlow"/>
                <a:ea typeface="Barlow"/>
                <a:cs typeface="Barlow"/>
                <a:sym typeface="Barlow"/>
              </a:defRPr>
            </a:lvl6pPr>
            <a:lvl7pPr indent="-304800" lvl="6" marL="3200400">
              <a:lnSpc>
                <a:spcPct val="100000"/>
              </a:lnSpc>
              <a:spcBef>
                <a:spcPts val="0"/>
              </a:spcBef>
              <a:spcAft>
                <a:spcPts val="0"/>
              </a:spcAft>
              <a:buClr>
                <a:schemeClr val="dk1"/>
              </a:buClr>
              <a:buSzPts val="1200"/>
              <a:buFont typeface="Barlow"/>
              <a:buChar char="●"/>
              <a:defRPr sz="1200">
                <a:solidFill>
                  <a:schemeClr val="dk1"/>
                </a:solidFill>
                <a:latin typeface="Barlow"/>
                <a:ea typeface="Barlow"/>
                <a:cs typeface="Barlow"/>
                <a:sym typeface="Barlow"/>
              </a:defRPr>
            </a:lvl7pPr>
            <a:lvl8pPr indent="-304800" lvl="7" marL="3657600">
              <a:lnSpc>
                <a:spcPct val="100000"/>
              </a:lnSpc>
              <a:spcBef>
                <a:spcPts val="0"/>
              </a:spcBef>
              <a:spcAft>
                <a:spcPts val="0"/>
              </a:spcAft>
              <a:buClr>
                <a:schemeClr val="dk1"/>
              </a:buClr>
              <a:buSzPts val="1200"/>
              <a:buFont typeface="Barlow"/>
              <a:buChar char="○"/>
              <a:defRPr sz="1200">
                <a:solidFill>
                  <a:schemeClr val="dk1"/>
                </a:solidFill>
                <a:latin typeface="Barlow"/>
                <a:ea typeface="Barlow"/>
                <a:cs typeface="Barlow"/>
                <a:sym typeface="Barlow"/>
              </a:defRPr>
            </a:lvl8pPr>
            <a:lvl9pPr indent="-304800" lvl="8" marL="4114800">
              <a:lnSpc>
                <a:spcPct val="100000"/>
              </a:lnSpc>
              <a:spcBef>
                <a:spcPts val="0"/>
              </a:spcBef>
              <a:spcAft>
                <a:spcPts val="0"/>
              </a:spcAft>
              <a:buClr>
                <a:schemeClr val="dk1"/>
              </a:buClr>
              <a:buSzPts val="1200"/>
              <a:buFont typeface="Barlow"/>
              <a:buChar char="■"/>
              <a:defRPr sz="1200">
                <a:solidFill>
                  <a:schemeClr val="dk1"/>
                </a:solidFill>
                <a:latin typeface="Barlow"/>
                <a:ea typeface="Barlow"/>
                <a:cs typeface="Barlow"/>
                <a:sym typeface="Barlow"/>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20.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 Id="rId3" Type="http://schemas.openxmlformats.org/officeDocument/2006/relationships/hyperlink" Target="https://www.youtube.com/watch?v=zEEK-Cnk9tA"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image" Target="../media/image1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1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lt1"/>
            </a:gs>
            <a:gs pos="100000">
              <a:srgbClr val="0C0A26"/>
            </a:gs>
          </a:gsLst>
          <a:lin ang="5400012" scaled="0"/>
        </a:gradFill>
      </p:bgPr>
    </p:bg>
    <p:spTree>
      <p:nvGrpSpPr>
        <p:cNvPr id="306" name="Shape 306"/>
        <p:cNvGrpSpPr/>
        <p:nvPr/>
      </p:nvGrpSpPr>
      <p:grpSpPr>
        <a:xfrm>
          <a:off x="0" y="0"/>
          <a:ext cx="0" cy="0"/>
          <a:chOff x="0" y="0"/>
          <a:chExt cx="0" cy="0"/>
        </a:xfrm>
      </p:grpSpPr>
      <p:grpSp>
        <p:nvGrpSpPr>
          <p:cNvPr id="307" name="Google Shape;307;p23"/>
          <p:cNvGrpSpPr/>
          <p:nvPr/>
        </p:nvGrpSpPr>
        <p:grpSpPr>
          <a:xfrm>
            <a:off x="3901674" y="-203831"/>
            <a:ext cx="5501400" cy="5501400"/>
            <a:chOff x="3901674" y="-203831"/>
            <a:chExt cx="5501400" cy="5501400"/>
          </a:xfrm>
        </p:grpSpPr>
        <p:sp>
          <p:nvSpPr>
            <p:cNvPr id="308" name="Google Shape;308;p23"/>
            <p:cNvSpPr/>
            <p:nvPr/>
          </p:nvSpPr>
          <p:spPr>
            <a:xfrm rot="6889498">
              <a:off x="4580193" y="474688"/>
              <a:ext cx="4144361" cy="4144361"/>
            </a:xfrm>
            <a:prstGeom prst="blockArc">
              <a:avLst>
                <a:gd fmla="val 6898692" name="adj1"/>
                <a:gd fmla="val 48447" name="adj2"/>
                <a:gd fmla="val 432" name="adj3"/>
              </a:avLst>
            </a:pr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Barlow"/>
                <a:ea typeface="Barlow"/>
                <a:cs typeface="Barlow"/>
                <a:sym typeface="Barlow"/>
              </a:endParaRPr>
            </a:p>
          </p:txBody>
        </p:sp>
        <p:sp>
          <p:nvSpPr>
            <p:cNvPr id="309" name="Google Shape;309;p23"/>
            <p:cNvSpPr/>
            <p:nvPr/>
          </p:nvSpPr>
          <p:spPr>
            <a:xfrm rot="4227027">
              <a:off x="4706414" y="600679"/>
              <a:ext cx="3891856" cy="3891856"/>
            </a:xfrm>
            <a:prstGeom prst="blockArc">
              <a:avLst>
                <a:gd fmla="val 11760276" name="adj1"/>
                <a:gd fmla="val 60766" name="adj2"/>
                <a:gd fmla="val 381" name="adj3"/>
              </a:avLst>
            </a:pr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Barlow"/>
                <a:ea typeface="Barlow"/>
                <a:cs typeface="Barlow"/>
                <a:sym typeface="Barlow"/>
              </a:endParaRPr>
            </a:p>
          </p:txBody>
        </p:sp>
        <p:sp>
          <p:nvSpPr>
            <p:cNvPr id="310" name="Google Shape;310;p23"/>
            <p:cNvSpPr/>
            <p:nvPr/>
          </p:nvSpPr>
          <p:spPr>
            <a:xfrm rot="869264">
              <a:off x="4851800" y="746420"/>
              <a:ext cx="3601111" cy="3601111"/>
            </a:xfrm>
            <a:prstGeom prst="blockArc">
              <a:avLst>
                <a:gd fmla="val 4035715" name="adj1"/>
                <a:gd fmla="val 87361" name="adj2"/>
                <a:gd fmla="val 478" name="adj3"/>
              </a:avLst>
            </a:prstGeom>
            <a:gradFill>
              <a:gsLst>
                <a:gs pos="0">
                  <a:schemeClr val="dk2"/>
                </a:gs>
                <a:gs pos="100000">
                  <a:schemeClr val="lt1"/>
                </a:gs>
              </a:gsLst>
              <a:lin ang="5400012"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Barlow"/>
                <a:ea typeface="Barlow"/>
                <a:cs typeface="Barlow"/>
                <a:sym typeface="Barlow"/>
              </a:endParaRPr>
            </a:p>
          </p:txBody>
        </p:sp>
      </p:grpSp>
      <p:sp>
        <p:nvSpPr>
          <p:cNvPr id="311" name="Google Shape;311;p23"/>
          <p:cNvSpPr txBox="1"/>
          <p:nvPr>
            <p:ph type="title"/>
          </p:nvPr>
        </p:nvSpPr>
        <p:spPr>
          <a:xfrm>
            <a:off x="713225" y="1915775"/>
            <a:ext cx="4012500" cy="160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VISION </a:t>
            </a:r>
            <a:endParaRPr/>
          </a:p>
        </p:txBody>
      </p:sp>
      <p:sp>
        <p:nvSpPr>
          <p:cNvPr id="312" name="Google Shape;312;p23"/>
          <p:cNvSpPr txBox="1"/>
          <p:nvPr>
            <p:ph idx="1" type="subTitle"/>
          </p:nvPr>
        </p:nvSpPr>
        <p:spPr>
          <a:xfrm>
            <a:off x="713225" y="3565525"/>
            <a:ext cx="4012500" cy="434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Clr>
                <a:schemeClr val="dk1"/>
              </a:buClr>
              <a:buSzPts val="1100"/>
              <a:buFont typeface="Arial"/>
              <a:buNone/>
            </a:pPr>
            <a:r>
              <a:rPr lang="en"/>
              <a:t>Security Overview</a:t>
            </a:r>
            <a:endParaRPr/>
          </a:p>
        </p:txBody>
      </p:sp>
      <p:pic>
        <p:nvPicPr>
          <p:cNvPr id="313" name="Google Shape;313;p23"/>
          <p:cNvPicPr preferRelativeResize="0"/>
          <p:nvPr>
            <p:ph idx="3" type="pic"/>
          </p:nvPr>
        </p:nvPicPr>
        <p:blipFill rotWithShape="1">
          <a:blip r:embed="rId3">
            <a:alphaModFix/>
          </a:blip>
          <a:srcRect b="0" l="16280" r="16280" t="0"/>
          <a:stretch/>
        </p:blipFill>
        <p:spPr>
          <a:xfrm flipH="1">
            <a:off x="4984650" y="897075"/>
            <a:ext cx="3335700" cy="3299100"/>
          </a:xfrm>
          <a:prstGeom prst="ellipse">
            <a:avLst/>
          </a:prstGeom>
        </p:spPr>
      </p:pic>
      <p:sp>
        <p:nvSpPr>
          <p:cNvPr id="314" name="Google Shape;314;p23"/>
          <p:cNvSpPr/>
          <p:nvPr/>
        </p:nvSpPr>
        <p:spPr>
          <a:xfrm>
            <a:off x="713225" y="3565525"/>
            <a:ext cx="3858900" cy="12300"/>
          </a:xfrm>
          <a:prstGeom prst="rect">
            <a:avLst/>
          </a:prstGeom>
          <a:gradFill>
            <a:gsLst>
              <a:gs pos="0">
                <a:schemeClr val="dk2"/>
              </a:gs>
              <a:gs pos="100000">
                <a:schemeClr val="lt1"/>
              </a:gs>
            </a:gsLst>
            <a:lin ang="8099331"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Barlow"/>
              <a:ea typeface="Barlow"/>
              <a:cs typeface="Barlow"/>
              <a:sym typeface="Barlow"/>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32"/>
          <p:cNvSpPr txBox="1"/>
          <p:nvPr>
            <p:ph type="title"/>
          </p:nvPr>
        </p:nvSpPr>
        <p:spPr>
          <a:xfrm>
            <a:off x="455075" y="77663"/>
            <a:ext cx="4896300" cy="1322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BCP</a:t>
            </a:r>
            <a:endParaRPr/>
          </a:p>
        </p:txBody>
      </p:sp>
      <p:sp>
        <p:nvSpPr>
          <p:cNvPr id="384" name="Google Shape;384;p32"/>
          <p:cNvSpPr txBox="1"/>
          <p:nvPr/>
        </p:nvSpPr>
        <p:spPr>
          <a:xfrm>
            <a:off x="196725" y="1546075"/>
            <a:ext cx="4116600" cy="297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dk1"/>
                </a:solidFill>
                <a:latin typeface="Barlow"/>
                <a:ea typeface="Barlow"/>
                <a:cs typeface="Barlow"/>
                <a:sym typeface="Barlow"/>
              </a:rPr>
              <a:t>Backup Policies and Procedures</a:t>
            </a:r>
            <a:endParaRPr sz="1100">
              <a:solidFill>
                <a:schemeClr val="dk1"/>
              </a:solidFill>
              <a:latin typeface="Barlow"/>
              <a:ea typeface="Barlow"/>
              <a:cs typeface="Barlow"/>
              <a:sym typeface="Barlow"/>
            </a:endParaRPr>
          </a:p>
          <a:p>
            <a:pPr indent="0" lvl="0" marL="0" rtl="0" algn="l">
              <a:spcBef>
                <a:spcPts val="0"/>
              </a:spcBef>
              <a:spcAft>
                <a:spcPts val="0"/>
              </a:spcAft>
              <a:buNone/>
            </a:pPr>
            <a:r>
              <a:t/>
            </a:r>
            <a:endParaRPr sz="1100">
              <a:solidFill>
                <a:schemeClr val="dk1"/>
              </a:solidFill>
              <a:latin typeface="Barlow"/>
              <a:ea typeface="Barlow"/>
              <a:cs typeface="Barlow"/>
              <a:sym typeface="Barlow"/>
            </a:endParaRPr>
          </a:p>
          <a:p>
            <a:pPr indent="-298450" lvl="0" marL="457200" rtl="0" algn="l">
              <a:spcBef>
                <a:spcPts val="0"/>
              </a:spcBef>
              <a:spcAft>
                <a:spcPts val="0"/>
              </a:spcAft>
              <a:buClr>
                <a:schemeClr val="dk1"/>
              </a:buClr>
              <a:buSzPts val="1100"/>
              <a:buFont typeface="Barlow"/>
              <a:buChar char="●"/>
            </a:pPr>
            <a:r>
              <a:rPr lang="en" sz="1100">
                <a:solidFill>
                  <a:schemeClr val="dk1"/>
                </a:solidFill>
                <a:latin typeface="Barlow"/>
                <a:ea typeface="Barlow"/>
                <a:cs typeface="Barlow"/>
                <a:sym typeface="Barlow"/>
              </a:rPr>
              <a:t>Nightly full backups with incremental backups every four hours during business hours.</a:t>
            </a:r>
            <a:endParaRPr sz="1100">
              <a:solidFill>
                <a:schemeClr val="dk1"/>
              </a:solidFill>
              <a:latin typeface="Barlow"/>
              <a:ea typeface="Barlow"/>
              <a:cs typeface="Barlow"/>
              <a:sym typeface="Barlow"/>
            </a:endParaRPr>
          </a:p>
          <a:p>
            <a:pPr indent="-298450" lvl="0" marL="457200" rtl="0" algn="l">
              <a:spcBef>
                <a:spcPts val="0"/>
              </a:spcBef>
              <a:spcAft>
                <a:spcPts val="0"/>
              </a:spcAft>
              <a:buClr>
                <a:schemeClr val="dk1"/>
              </a:buClr>
              <a:buSzPts val="1100"/>
              <a:buFont typeface="Barlow"/>
              <a:buChar char="●"/>
            </a:pPr>
            <a:r>
              <a:rPr lang="en" sz="1100">
                <a:solidFill>
                  <a:schemeClr val="dk1"/>
                </a:solidFill>
                <a:latin typeface="Barlow"/>
                <a:ea typeface="Barlow"/>
                <a:cs typeface="Barlow"/>
                <a:sym typeface="Barlow"/>
              </a:rPr>
              <a:t>Onsite storage for quick access and offsite replication for disaster recovery.</a:t>
            </a:r>
            <a:endParaRPr sz="1100">
              <a:solidFill>
                <a:schemeClr val="dk1"/>
              </a:solidFill>
              <a:latin typeface="Barlow"/>
              <a:ea typeface="Barlow"/>
              <a:cs typeface="Barlow"/>
              <a:sym typeface="Barlow"/>
            </a:endParaRPr>
          </a:p>
          <a:p>
            <a:pPr indent="0" lvl="0" marL="0" rtl="0" algn="l">
              <a:spcBef>
                <a:spcPts val="0"/>
              </a:spcBef>
              <a:spcAft>
                <a:spcPts val="0"/>
              </a:spcAft>
              <a:buNone/>
            </a:pPr>
            <a:r>
              <a:t/>
            </a:r>
            <a:endParaRPr sz="1100">
              <a:solidFill>
                <a:schemeClr val="dk1"/>
              </a:solidFill>
              <a:latin typeface="Barlow"/>
              <a:ea typeface="Barlow"/>
              <a:cs typeface="Barlow"/>
              <a:sym typeface="Barlow"/>
            </a:endParaRPr>
          </a:p>
          <a:p>
            <a:pPr indent="0" lvl="0" marL="0" rtl="0" algn="l">
              <a:spcBef>
                <a:spcPts val="0"/>
              </a:spcBef>
              <a:spcAft>
                <a:spcPts val="0"/>
              </a:spcAft>
              <a:buNone/>
            </a:pPr>
            <a:r>
              <a:rPr lang="en" sz="1100">
                <a:solidFill>
                  <a:schemeClr val="dk1"/>
                </a:solidFill>
                <a:latin typeface="Barlow"/>
                <a:ea typeface="Barlow"/>
                <a:cs typeface="Barlow"/>
                <a:sym typeface="Barlow"/>
              </a:rPr>
              <a:t>Data Retention and Archiving</a:t>
            </a:r>
            <a:endParaRPr sz="1100">
              <a:solidFill>
                <a:schemeClr val="dk1"/>
              </a:solidFill>
              <a:latin typeface="Barlow"/>
              <a:ea typeface="Barlow"/>
              <a:cs typeface="Barlow"/>
              <a:sym typeface="Barlow"/>
            </a:endParaRPr>
          </a:p>
          <a:p>
            <a:pPr indent="0" lvl="0" marL="0" rtl="0" algn="l">
              <a:spcBef>
                <a:spcPts val="0"/>
              </a:spcBef>
              <a:spcAft>
                <a:spcPts val="0"/>
              </a:spcAft>
              <a:buNone/>
            </a:pPr>
            <a:r>
              <a:t/>
            </a:r>
            <a:endParaRPr sz="1100">
              <a:solidFill>
                <a:schemeClr val="dk1"/>
              </a:solidFill>
              <a:latin typeface="Barlow"/>
              <a:ea typeface="Barlow"/>
              <a:cs typeface="Barlow"/>
              <a:sym typeface="Barlow"/>
            </a:endParaRPr>
          </a:p>
          <a:p>
            <a:pPr indent="-298450" lvl="0" marL="457200" rtl="0" algn="l">
              <a:spcBef>
                <a:spcPts val="0"/>
              </a:spcBef>
              <a:spcAft>
                <a:spcPts val="0"/>
              </a:spcAft>
              <a:buClr>
                <a:schemeClr val="dk1"/>
              </a:buClr>
              <a:buSzPts val="1100"/>
              <a:buFont typeface="Barlow"/>
              <a:buChar char="●"/>
            </a:pPr>
            <a:r>
              <a:rPr lang="en" sz="1100">
                <a:solidFill>
                  <a:schemeClr val="dk1"/>
                </a:solidFill>
                <a:latin typeface="Barlow"/>
                <a:ea typeface="Barlow"/>
                <a:cs typeface="Barlow"/>
                <a:sym typeface="Barlow"/>
              </a:rPr>
              <a:t>Archives historical imaging data to secure cloud-based storage with versioning and retention controls.</a:t>
            </a:r>
            <a:endParaRPr sz="1100">
              <a:solidFill>
                <a:schemeClr val="dk1"/>
              </a:solidFill>
              <a:latin typeface="Barlow"/>
              <a:ea typeface="Barlow"/>
              <a:cs typeface="Barlow"/>
              <a:sym typeface="Barlow"/>
            </a:endParaRPr>
          </a:p>
          <a:p>
            <a:pPr indent="-298450" lvl="0" marL="457200" rtl="0" algn="l">
              <a:spcBef>
                <a:spcPts val="0"/>
              </a:spcBef>
              <a:spcAft>
                <a:spcPts val="0"/>
              </a:spcAft>
              <a:buClr>
                <a:schemeClr val="dk1"/>
              </a:buClr>
              <a:buSzPts val="1100"/>
              <a:buFont typeface="Barlow"/>
              <a:buChar char="●"/>
            </a:pPr>
            <a:r>
              <a:rPr lang="en" sz="1100">
                <a:solidFill>
                  <a:schemeClr val="dk1"/>
                </a:solidFill>
                <a:latin typeface="Barlow"/>
                <a:ea typeface="Barlow"/>
                <a:cs typeface="Barlow"/>
                <a:sym typeface="Barlow"/>
              </a:rPr>
              <a:t>Encrypts archived data and indexes for easy retrieval during audits or legal proceedings.</a:t>
            </a:r>
            <a:endParaRPr sz="1100">
              <a:solidFill>
                <a:schemeClr val="dk1"/>
              </a:solidFill>
              <a:latin typeface="Barlow"/>
              <a:ea typeface="Barlow"/>
              <a:cs typeface="Barlow"/>
              <a:sym typeface="Barlow"/>
            </a:endParaRPr>
          </a:p>
          <a:p>
            <a:pPr indent="0" lvl="0" marL="457200" rtl="0" algn="l">
              <a:spcBef>
                <a:spcPts val="0"/>
              </a:spcBef>
              <a:spcAft>
                <a:spcPts val="0"/>
              </a:spcAft>
              <a:buNone/>
            </a:pPr>
            <a:r>
              <a:t/>
            </a:r>
            <a:endParaRPr sz="1100">
              <a:solidFill>
                <a:schemeClr val="dk1"/>
              </a:solidFill>
              <a:latin typeface="Barlow"/>
              <a:ea typeface="Barlow"/>
              <a:cs typeface="Barlow"/>
              <a:sym typeface="Barlow"/>
            </a:endParaRPr>
          </a:p>
          <a:p>
            <a:pPr indent="0" lvl="0" marL="0" rtl="0" algn="l">
              <a:spcBef>
                <a:spcPts val="0"/>
              </a:spcBef>
              <a:spcAft>
                <a:spcPts val="0"/>
              </a:spcAft>
              <a:buNone/>
            </a:pPr>
            <a:r>
              <a:rPr lang="en" sz="1100">
                <a:solidFill>
                  <a:schemeClr val="dk1"/>
                </a:solidFill>
                <a:latin typeface="Barlow"/>
                <a:ea typeface="Barlow"/>
                <a:cs typeface="Barlow"/>
                <a:sym typeface="Barlow"/>
              </a:rPr>
              <a:t>Backup Testing and Validation</a:t>
            </a:r>
            <a:endParaRPr sz="1100">
              <a:solidFill>
                <a:schemeClr val="dk1"/>
              </a:solidFill>
              <a:latin typeface="Barlow"/>
              <a:ea typeface="Barlow"/>
              <a:cs typeface="Barlow"/>
              <a:sym typeface="Barlow"/>
            </a:endParaRPr>
          </a:p>
          <a:p>
            <a:pPr indent="0" lvl="0" marL="0" rtl="0" algn="l">
              <a:spcBef>
                <a:spcPts val="0"/>
              </a:spcBef>
              <a:spcAft>
                <a:spcPts val="0"/>
              </a:spcAft>
              <a:buNone/>
            </a:pPr>
            <a:r>
              <a:t/>
            </a:r>
            <a:endParaRPr sz="1100">
              <a:solidFill>
                <a:schemeClr val="dk1"/>
              </a:solidFill>
              <a:latin typeface="Barlow"/>
              <a:ea typeface="Barlow"/>
              <a:cs typeface="Barlow"/>
              <a:sym typeface="Barlow"/>
            </a:endParaRPr>
          </a:p>
          <a:p>
            <a:pPr indent="-298450" lvl="0" marL="457200" rtl="0" algn="l">
              <a:spcBef>
                <a:spcPts val="0"/>
              </a:spcBef>
              <a:spcAft>
                <a:spcPts val="0"/>
              </a:spcAft>
              <a:buClr>
                <a:schemeClr val="dk1"/>
              </a:buClr>
              <a:buSzPts val="1100"/>
              <a:buFont typeface="Barlow"/>
              <a:buChar char="●"/>
            </a:pPr>
            <a:r>
              <a:rPr lang="en" sz="1100">
                <a:solidFill>
                  <a:schemeClr val="dk1"/>
                </a:solidFill>
                <a:latin typeface="Barlow"/>
                <a:ea typeface="Barlow"/>
                <a:cs typeface="Barlow"/>
                <a:sym typeface="Barlow"/>
              </a:rPr>
              <a:t>Conducts monthly backup validation tests to verify integrity and completeness.</a:t>
            </a:r>
            <a:endParaRPr sz="1100">
              <a:solidFill>
                <a:schemeClr val="dk1"/>
              </a:solidFill>
              <a:latin typeface="Barlow"/>
              <a:ea typeface="Barlow"/>
              <a:cs typeface="Barlow"/>
              <a:sym typeface="Barlow"/>
            </a:endParaRPr>
          </a:p>
          <a:p>
            <a:pPr indent="-298450" lvl="0" marL="457200" rtl="0" algn="l">
              <a:spcBef>
                <a:spcPts val="0"/>
              </a:spcBef>
              <a:spcAft>
                <a:spcPts val="0"/>
              </a:spcAft>
              <a:buClr>
                <a:schemeClr val="dk1"/>
              </a:buClr>
              <a:buSzPts val="1100"/>
              <a:buFont typeface="Barlow"/>
              <a:buChar char="●"/>
            </a:pPr>
            <a:r>
              <a:rPr lang="en" sz="1100">
                <a:solidFill>
                  <a:schemeClr val="dk1"/>
                </a:solidFill>
                <a:latin typeface="Barlow"/>
                <a:ea typeface="Barlow"/>
                <a:cs typeface="Barlow"/>
                <a:sym typeface="Barlow"/>
              </a:rPr>
              <a:t>Recent test successfully restored customer database within designated RTO of two hours.</a:t>
            </a:r>
            <a:endParaRPr sz="1100">
              <a:solidFill>
                <a:schemeClr val="dk1"/>
              </a:solidFill>
              <a:latin typeface="Barlow"/>
              <a:ea typeface="Barlow"/>
              <a:cs typeface="Barlow"/>
              <a:sym typeface="Barlow"/>
            </a:endParaRPr>
          </a:p>
          <a:p>
            <a:pPr indent="0" lvl="0" marL="0" rtl="0" algn="l">
              <a:spcBef>
                <a:spcPts val="0"/>
              </a:spcBef>
              <a:spcAft>
                <a:spcPts val="0"/>
              </a:spcAft>
              <a:buNone/>
            </a:pPr>
            <a:r>
              <a:t/>
            </a:r>
            <a:endParaRPr sz="1200">
              <a:solidFill>
                <a:schemeClr val="dk1"/>
              </a:solidFill>
              <a:latin typeface="Barlow"/>
              <a:ea typeface="Barlow"/>
              <a:cs typeface="Barlow"/>
              <a:sym typeface="Barlow"/>
            </a:endParaRPr>
          </a:p>
        </p:txBody>
      </p:sp>
      <p:sp>
        <p:nvSpPr>
          <p:cNvPr id="385" name="Google Shape;385;p32"/>
          <p:cNvSpPr txBox="1"/>
          <p:nvPr/>
        </p:nvSpPr>
        <p:spPr>
          <a:xfrm>
            <a:off x="4398350" y="1546075"/>
            <a:ext cx="4638900" cy="324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dk1"/>
                </a:solidFill>
                <a:latin typeface="Barlow"/>
                <a:ea typeface="Barlow"/>
                <a:cs typeface="Barlow"/>
                <a:sym typeface="Barlow"/>
              </a:rPr>
              <a:t>Recovery Point Objectives (RPOs) and Recovery Time Objectives (RTOs)</a:t>
            </a:r>
            <a:endParaRPr sz="1100">
              <a:solidFill>
                <a:schemeClr val="dk1"/>
              </a:solidFill>
              <a:latin typeface="Barlow"/>
              <a:ea typeface="Barlow"/>
              <a:cs typeface="Barlow"/>
              <a:sym typeface="Barlow"/>
            </a:endParaRPr>
          </a:p>
          <a:p>
            <a:pPr indent="0" lvl="0" marL="0" rtl="0" algn="l">
              <a:spcBef>
                <a:spcPts val="0"/>
              </a:spcBef>
              <a:spcAft>
                <a:spcPts val="0"/>
              </a:spcAft>
              <a:buNone/>
            </a:pPr>
            <a:r>
              <a:t/>
            </a:r>
            <a:endParaRPr sz="1100">
              <a:solidFill>
                <a:schemeClr val="dk1"/>
              </a:solidFill>
              <a:latin typeface="Barlow"/>
              <a:ea typeface="Barlow"/>
              <a:cs typeface="Barlow"/>
              <a:sym typeface="Barlow"/>
            </a:endParaRPr>
          </a:p>
          <a:p>
            <a:pPr indent="-298450" lvl="0" marL="457200" rtl="0" algn="l">
              <a:spcBef>
                <a:spcPts val="0"/>
              </a:spcBef>
              <a:spcAft>
                <a:spcPts val="0"/>
              </a:spcAft>
              <a:buClr>
                <a:schemeClr val="dk1"/>
              </a:buClr>
              <a:buSzPts val="1100"/>
              <a:buFont typeface="Barlow"/>
              <a:buChar char="●"/>
            </a:pPr>
            <a:r>
              <a:rPr lang="en" sz="1100">
                <a:solidFill>
                  <a:schemeClr val="dk1"/>
                </a:solidFill>
                <a:latin typeface="Barlow"/>
                <a:ea typeface="Barlow"/>
                <a:cs typeface="Barlow"/>
                <a:sym typeface="Barlow"/>
              </a:rPr>
              <a:t>Defines one-hour RPO for critical patient data and four-hour RTO for essential imaging services.</a:t>
            </a:r>
            <a:endParaRPr sz="1100">
              <a:solidFill>
                <a:schemeClr val="dk1"/>
              </a:solidFill>
              <a:latin typeface="Barlow"/>
              <a:ea typeface="Barlow"/>
              <a:cs typeface="Barlow"/>
              <a:sym typeface="Barlow"/>
            </a:endParaRPr>
          </a:p>
          <a:p>
            <a:pPr indent="-298450" lvl="0" marL="457200" rtl="0" algn="l">
              <a:spcBef>
                <a:spcPts val="0"/>
              </a:spcBef>
              <a:spcAft>
                <a:spcPts val="0"/>
              </a:spcAft>
              <a:buClr>
                <a:schemeClr val="dk1"/>
              </a:buClr>
              <a:buSzPts val="1100"/>
              <a:buFont typeface="Barlow"/>
              <a:buChar char="●"/>
            </a:pPr>
            <a:r>
              <a:rPr lang="en" sz="1100">
                <a:solidFill>
                  <a:schemeClr val="dk1"/>
                </a:solidFill>
                <a:latin typeface="Barlow"/>
                <a:ea typeface="Barlow"/>
                <a:cs typeface="Barlow"/>
                <a:sym typeface="Barlow"/>
              </a:rPr>
              <a:t>Implements real-time replication and standby servers for rapid failover.</a:t>
            </a:r>
            <a:endParaRPr sz="1100">
              <a:solidFill>
                <a:schemeClr val="dk1"/>
              </a:solidFill>
              <a:latin typeface="Barlow"/>
              <a:ea typeface="Barlow"/>
              <a:cs typeface="Barlow"/>
              <a:sym typeface="Barlow"/>
            </a:endParaRPr>
          </a:p>
          <a:p>
            <a:pPr indent="0" lvl="0" marL="457200" rtl="0" algn="l">
              <a:spcBef>
                <a:spcPts val="0"/>
              </a:spcBef>
              <a:spcAft>
                <a:spcPts val="0"/>
              </a:spcAft>
              <a:buNone/>
            </a:pPr>
            <a:r>
              <a:t/>
            </a:r>
            <a:endParaRPr sz="1100">
              <a:solidFill>
                <a:schemeClr val="dk1"/>
              </a:solidFill>
              <a:latin typeface="Barlow"/>
              <a:ea typeface="Barlow"/>
              <a:cs typeface="Barlow"/>
              <a:sym typeface="Barlow"/>
            </a:endParaRPr>
          </a:p>
          <a:p>
            <a:pPr indent="0" lvl="0" marL="0" rtl="0" algn="l">
              <a:spcBef>
                <a:spcPts val="0"/>
              </a:spcBef>
              <a:spcAft>
                <a:spcPts val="0"/>
              </a:spcAft>
              <a:buNone/>
            </a:pPr>
            <a:r>
              <a:rPr lang="en" sz="1100">
                <a:solidFill>
                  <a:schemeClr val="dk1"/>
                </a:solidFill>
                <a:latin typeface="Barlow"/>
                <a:ea typeface="Barlow"/>
                <a:cs typeface="Barlow"/>
                <a:sym typeface="Barlow"/>
              </a:rPr>
              <a:t>Data Encryption and Security</a:t>
            </a:r>
            <a:endParaRPr sz="1100">
              <a:solidFill>
                <a:schemeClr val="dk1"/>
              </a:solidFill>
              <a:latin typeface="Barlow"/>
              <a:ea typeface="Barlow"/>
              <a:cs typeface="Barlow"/>
              <a:sym typeface="Barlow"/>
            </a:endParaRPr>
          </a:p>
          <a:p>
            <a:pPr indent="0" lvl="0" marL="0" rtl="0" algn="l">
              <a:spcBef>
                <a:spcPts val="0"/>
              </a:spcBef>
              <a:spcAft>
                <a:spcPts val="0"/>
              </a:spcAft>
              <a:buNone/>
            </a:pPr>
            <a:r>
              <a:t/>
            </a:r>
            <a:endParaRPr sz="1100">
              <a:solidFill>
                <a:schemeClr val="dk1"/>
              </a:solidFill>
              <a:latin typeface="Barlow"/>
              <a:ea typeface="Barlow"/>
              <a:cs typeface="Barlow"/>
              <a:sym typeface="Barlow"/>
            </a:endParaRPr>
          </a:p>
          <a:p>
            <a:pPr indent="-298450" lvl="0" marL="457200" rtl="0" algn="l">
              <a:spcBef>
                <a:spcPts val="0"/>
              </a:spcBef>
              <a:spcAft>
                <a:spcPts val="0"/>
              </a:spcAft>
              <a:buClr>
                <a:schemeClr val="dk1"/>
              </a:buClr>
              <a:buSzPts val="1100"/>
              <a:buFont typeface="Barlow"/>
              <a:buChar char="●"/>
            </a:pPr>
            <a:r>
              <a:rPr lang="en" sz="1100">
                <a:solidFill>
                  <a:schemeClr val="dk1"/>
                </a:solidFill>
                <a:latin typeface="Barlow"/>
                <a:ea typeface="Barlow"/>
                <a:cs typeface="Barlow"/>
                <a:sym typeface="Barlow"/>
              </a:rPr>
              <a:t>Encrypts all backup data using AES-256 encryption before transmission.</a:t>
            </a:r>
            <a:endParaRPr sz="1100">
              <a:solidFill>
                <a:schemeClr val="dk1"/>
              </a:solidFill>
              <a:latin typeface="Barlow"/>
              <a:ea typeface="Barlow"/>
              <a:cs typeface="Barlow"/>
              <a:sym typeface="Barlow"/>
            </a:endParaRPr>
          </a:p>
          <a:p>
            <a:pPr indent="-298450" lvl="0" marL="457200" rtl="0" algn="l">
              <a:spcBef>
                <a:spcPts val="0"/>
              </a:spcBef>
              <a:spcAft>
                <a:spcPts val="0"/>
              </a:spcAft>
              <a:buClr>
                <a:schemeClr val="dk1"/>
              </a:buClr>
              <a:buSzPts val="1100"/>
              <a:buFont typeface="Barlow"/>
              <a:buChar char="●"/>
            </a:pPr>
            <a:r>
              <a:rPr lang="en" sz="1100">
                <a:solidFill>
                  <a:schemeClr val="dk1"/>
                </a:solidFill>
                <a:latin typeface="Barlow"/>
                <a:ea typeface="Barlow"/>
                <a:cs typeface="Barlow"/>
                <a:sym typeface="Barlow"/>
              </a:rPr>
              <a:t>Access to backup repositories restricted to authorized personnel with RBAC and MFA.</a:t>
            </a:r>
            <a:endParaRPr sz="1100">
              <a:solidFill>
                <a:schemeClr val="dk1"/>
              </a:solidFill>
              <a:latin typeface="Barlow"/>
              <a:ea typeface="Barlow"/>
              <a:cs typeface="Barlow"/>
              <a:sym typeface="Barlow"/>
            </a:endParaRPr>
          </a:p>
          <a:p>
            <a:pPr indent="0" lvl="0" marL="457200" rtl="0" algn="l">
              <a:spcBef>
                <a:spcPts val="0"/>
              </a:spcBef>
              <a:spcAft>
                <a:spcPts val="0"/>
              </a:spcAft>
              <a:buNone/>
            </a:pPr>
            <a:r>
              <a:t/>
            </a:r>
            <a:endParaRPr sz="1100">
              <a:solidFill>
                <a:schemeClr val="dk1"/>
              </a:solidFill>
              <a:latin typeface="Barlow"/>
              <a:ea typeface="Barlow"/>
              <a:cs typeface="Barlow"/>
              <a:sym typeface="Barlow"/>
            </a:endParaRPr>
          </a:p>
          <a:p>
            <a:pPr indent="0" lvl="0" marL="0" rtl="0" algn="l">
              <a:spcBef>
                <a:spcPts val="0"/>
              </a:spcBef>
              <a:spcAft>
                <a:spcPts val="0"/>
              </a:spcAft>
              <a:buNone/>
            </a:pPr>
            <a:r>
              <a:rPr lang="en" sz="1100">
                <a:solidFill>
                  <a:schemeClr val="dk1"/>
                </a:solidFill>
                <a:latin typeface="Barlow"/>
                <a:ea typeface="Barlow"/>
                <a:cs typeface="Barlow"/>
                <a:sym typeface="Barlow"/>
              </a:rPr>
              <a:t>Monitoring and Alerting</a:t>
            </a:r>
            <a:endParaRPr sz="1100">
              <a:solidFill>
                <a:schemeClr val="dk1"/>
              </a:solidFill>
              <a:latin typeface="Barlow"/>
              <a:ea typeface="Barlow"/>
              <a:cs typeface="Barlow"/>
              <a:sym typeface="Barlow"/>
            </a:endParaRPr>
          </a:p>
          <a:p>
            <a:pPr indent="0" lvl="0" marL="0" rtl="0" algn="l">
              <a:spcBef>
                <a:spcPts val="0"/>
              </a:spcBef>
              <a:spcAft>
                <a:spcPts val="0"/>
              </a:spcAft>
              <a:buNone/>
            </a:pPr>
            <a:r>
              <a:t/>
            </a:r>
            <a:endParaRPr sz="1100">
              <a:solidFill>
                <a:schemeClr val="dk1"/>
              </a:solidFill>
              <a:latin typeface="Barlow"/>
              <a:ea typeface="Barlow"/>
              <a:cs typeface="Barlow"/>
              <a:sym typeface="Barlow"/>
            </a:endParaRPr>
          </a:p>
          <a:p>
            <a:pPr indent="-298450" lvl="0" marL="457200" rtl="0" algn="l">
              <a:spcBef>
                <a:spcPts val="0"/>
              </a:spcBef>
              <a:spcAft>
                <a:spcPts val="0"/>
              </a:spcAft>
              <a:buClr>
                <a:schemeClr val="dk1"/>
              </a:buClr>
              <a:buSzPts val="1100"/>
              <a:buFont typeface="Barlow"/>
              <a:buChar char="●"/>
            </a:pPr>
            <a:r>
              <a:rPr lang="en" sz="1100">
                <a:solidFill>
                  <a:schemeClr val="dk1"/>
                </a:solidFill>
                <a:latin typeface="Barlow"/>
                <a:ea typeface="Barlow"/>
                <a:cs typeface="Barlow"/>
                <a:sym typeface="Barlow"/>
              </a:rPr>
              <a:t>Deploys backup monitoring solution to continuously monitor backup jobs and storage utilization.</a:t>
            </a:r>
            <a:endParaRPr sz="1100">
              <a:solidFill>
                <a:schemeClr val="dk1"/>
              </a:solidFill>
              <a:latin typeface="Barlow"/>
              <a:ea typeface="Barlow"/>
              <a:cs typeface="Barlow"/>
              <a:sym typeface="Barlow"/>
            </a:endParaRPr>
          </a:p>
          <a:p>
            <a:pPr indent="-298450" lvl="0" marL="457200" rtl="0" algn="l">
              <a:spcBef>
                <a:spcPts val="0"/>
              </a:spcBef>
              <a:spcAft>
                <a:spcPts val="0"/>
              </a:spcAft>
              <a:buClr>
                <a:schemeClr val="dk1"/>
              </a:buClr>
              <a:buSzPts val="1100"/>
              <a:buFont typeface="Barlow"/>
              <a:buChar char="●"/>
            </a:pPr>
            <a:r>
              <a:rPr lang="en" sz="1100">
                <a:solidFill>
                  <a:schemeClr val="dk1"/>
                </a:solidFill>
                <a:latin typeface="Barlow"/>
                <a:ea typeface="Barlow"/>
                <a:cs typeface="Barlow"/>
                <a:sym typeface="Barlow"/>
              </a:rPr>
              <a:t>Triggers automated alerts via email and SMS in case of backup failures or storage capacity thresholds being exceeded.</a:t>
            </a:r>
            <a:endParaRPr sz="1100">
              <a:solidFill>
                <a:schemeClr val="dk1"/>
              </a:solidFill>
              <a:latin typeface="Barlow"/>
              <a:ea typeface="Barlow"/>
              <a:cs typeface="Barlow"/>
              <a:sym typeface="Barlow"/>
            </a:endParaRPr>
          </a:p>
          <a:p>
            <a:pPr indent="0" lvl="0" marL="0" rtl="0" algn="l">
              <a:spcBef>
                <a:spcPts val="0"/>
              </a:spcBef>
              <a:spcAft>
                <a:spcPts val="0"/>
              </a:spcAft>
              <a:buNone/>
            </a:pPr>
            <a:r>
              <a:t/>
            </a:r>
            <a:endParaRPr sz="1200">
              <a:solidFill>
                <a:schemeClr val="dk1"/>
              </a:solidFill>
              <a:latin typeface="Barlow"/>
              <a:ea typeface="Barlow"/>
              <a:cs typeface="Barlow"/>
              <a:sym typeface="Barlow"/>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33"/>
          <p:cNvSpPr txBox="1"/>
          <p:nvPr/>
        </p:nvSpPr>
        <p:spPr>
          <a:xfrm>
            <a:off x="510025" y="485750"/>
            <a:ext cx="61956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4000">
                <a:solidFill>
                  <a:schemeClr val="dk1"/>
                </a:solidFill>
                <a:latin typeface="Bai Jamjuree Medium"/>
                <a:ea typeface="Bai Jamjuree Medium"/>
                <a:cs typeface="Bai Jamjuree Medium"/>
                <a:sym typeface="Bai Jamjuree Medium"/>
              </a:rPr>
              <a:t>Closing remarks</a:t>
            </a:r>
            <a:endParaRPr sz="4000">
              <a:solidFill>
                <a:schemeClr val="dk1"/>
              </a:solidFill>
              <a:latin typeface="Bai Jamjuree Medium"/>
              <a:ea typeface="Bai Jamjuree Medium"/>
              <a:cs typeface="Bai Jamjuree Medium"/>
              <a:sym typeface="Bai Jamjuree Medium"/>
            </a:endParaRPr>
          </a:p>
        </p:txBody>
      </p:sp>
      <p:sp>
        <p:nvSpPr>
          <p:cNvPr id="391" name="Google Shape;391;p33"/>
          <p:cNvSpPr txBox="1"/>
          <p:nvPr/>
        </p:nvSpPr>
        <p:spPr>
          <a:xfrm>
            <a:off x="281725" y="1607800"/>
            <a:ext cx="8658300" cy="319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1"/>
                </a:solidFill>
                <a:latin typeface="Barlow"/>
                <a:ea typeface="Barlow"/>
                <a:cs typeface="Barlow"/>
                <a:sym typeface="Barlow"/>
              </a:rPr>
              <a:t>As members of the VISION team, we all have a role to play in ensuring the security and resilience of our systems and data. We commit to implementing the recommendations outlined in this presentation and working together to strengthen our cybersecurity defenses. By prioritizing cybersecurity and embracing a culture of security, we can protect our clients, uphold our reputation, and maintain our competitive edge in the market.</a:t>
            </a:r>
            <a:endParaRPr sz="1600">
              <a:solidFill>
                <a:schemeClr val="dk1"/>
              </a:solidFill>
              <a:latin typeface="Barlow"/>
              <a:ea typeface="Barlow"/>
              <a:cs typeface="Barlow"/>
              <a:sym typeface="Barlow"/>
            </a:endParaRPr>
          </a:p>
          <a:p>
            <a:pPr indent="0" lvl="0" marL="0" rtl="0" algn="l">
              <a:spcBef>
                <a:spcPts val="0"/>
              </a:spcBef>
              <a:spcAft>
                <a:spcPts val="0"/>
              </a:spcAft>
              <a:buNone/>
            </a:pPr>
            <a:r>
              <a:t/>
            </a:r>
            <a:endParaRPr sz="1600">
              <a:solidFill>
                <a:schemeClr val="dk1"/>
              </a:solidFill>
              <a:latin typeface="Barlow"/>
              <a:ea typeface="Barlow"/>
              <a:cs typeface="Barlow"/>
              <a:sym typeface="Barlow"/>
            </a:endParaRPr>
          </a:p>
          <a:p>
            <a:pPr indent="0" lvl="0" marL="0" rtl="0" algn="l">
              <a:spcBef>
                <a:spcPts val="0"/>
              </a:spcBef>
              <a:spcAft>
                <a:spcPts val="0"/>
              </a:spcAft>
              <a:buNone/>
            </a:pPr>
            <a:r>
              <a:t/>
            </a:r>
            <a:endParaRPr sz="1600">
              <a:solidFill>
                <a:schemeClr val="dk1"/>
              </a:solidFill>
              <a:latin typeface="Barlow"/>
              <a:ea typeface="Barlow"/>
              <a:cs typeface="Barlow"/>
              <a:sym typeface="Barlow"/>
            </a:endParaRPr>
          </a:p>
          <a:p>
            <a:pPr indent="0" lvl="0" marL="0" rtl="0" algn="l">
              <a:spcBef>
                <a:spcPts val="0"/>
              </a:spcBef>
              <a:spcAft>
                <a:spcPts val="0"/>
              </a:spcAft>
              <a:buNone/>
            </a:pPr>
            <a:r>
              <a:rPr lang="en" sz="1600">
                <a:solidFill>
                  <a:schemeClr val="dk1"/>
                </a:solidFill>
                <a:latin typeface="Barlow"/>
                <a:ea typeface="Barlow"/>
                <a:cs typeface="Barlow"/>
                <a:sym typeface="Barlow"/>
              </a:rPr>
              <a:t>Thank you for your attention and engagement during this presentation. Should you have any further questions or require assistance with cybersecurity initiatives at VISION, please don't hesitate to reach out to our cybersecurity team.</a:t>
            </a:r>
            <a:endParaRPr sz="1600">
              <a:solidFill>
                <a:schemeClr val="dk1"/>
              </a:solidFill>
              <a:latin typeface="Barlow"/>
              <a:ea typeface="Barlow"/>
              <a:cs typeface="Barlow"/>
              <a:sym typeface="Barlow"/>
            </a:endParaRPr>
          </a:p>
          <a:p>
            <a:pPr indent="0" lvl="0" marL="0" rtl="0" algn="l">
              <a:spcBef>
                <a:spcPts val="0"/>
              </a:spcBef>
              <a:spcAft>
                <a:spcPts val="0"/>
              </a:spcAft>
              <a:buNone/>
            </a:pPr>
            <a:r>
              <a:t/>
            </a:r>
            <a:endParaRPr sz="1200">
              <a:solidFill>
                <a:schemeClr val="dk1"/>
              </a:solidFill>
              <a:latin typeface="Barlow"/>
              <a:ea typeface="Barlow"/>
              <a:cs typeface="Barlow"/>
              <a:sym typeface="Barlow"/>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24"/>
          <p:cNvSpPr txBox="1"/>
          <p:nvPr>
            <p:ph type="title"/>
          </p:nvPr>
        </p:nvSpPr>
        <p:spPr>
          <a:xfrm>
            <a:off x="685800" y="1304138"/>
            <a:ext cx="4896300" cy="1322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What is VISION</a:t>
            </a:r>
            <a:endParaRPr/>
          </a:p>
        </p:txBody>
      </p:sp>
      <p:sp>
        <p:nvSpPr>
          <p:cNvPr id="320" name="Google Shape;320;p24"/>
          <p:cNvSpPr txBox="1"/>
          <p:nvPr>
            <p:ph idx="1" type="subTitle"/>
          </p:nvPr>
        </p:nvSpPr>
        <p:spPr>
          <a:xfrm>
            <a:off x="447425" y="2626775"/>
            <a:ext cx="5134800" cy="12126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en"/>
              <a:t>VISION is a new tech company that specializes in computer vision AI</a:t>
            </a:r>
            <a:endParaRPr/>
          </a:p>
          <a:p>
            <a:pPr indent="-304800" lvl="0" marL="457200" rtl="0" algn="l">
              <a:spcBef>
                <a:spcPts val="0"/>
              </a:spcBef>
              <a:spcAft>
                <a:spcPts val="0"/>
              </a:spcAft>
              <a:buSzPts val="1200"/>
              <a:buChar char="●"/>
            </a:pPr>
            <a:r>
              <a:rPr lang="en"/>
              <a:t>Currently finalized a deal </a:t>
            </a:r>
            <a:r>
              <a:rPr lang="en"/>
              <a:t>with</a:t>
            </a:r>
            <a:r>
              <a:rPr lang="en"/>
              <a:t> a big Healthcare provider </a:t>
            </a:r>
            <a:endParaRPr/>
          </a:p>
          <a:p>
            <a:pPr indent="-304800" lvl="0" marL="457200" rtl="0" algn="l">
              <a:spcBef>
                <a:spcPts val="0"/>
              </a:spcBef>
              <a:spcAft>
                <a:spcPts val="0"/>
              </a:spcAft>
              <a:buSzPts val="1200"/>
              <a:buChar char="●"/>
            </a:pPr>
            <a:r>
              <a:rPr lang="en"/>
              <a:t>Will be integrating AI to interpret data from  healthcare providers </a:t>
            </a:r>
            <a:endParaRPr/>
          </a:p>
        </p:txBody>
      </p:sp>
      <p:grpSp>
        <p:nvGrpSpPr>
          <p:cNvPr id="321" name="Google Shape;321;p24"/>
          <p:cNvGrpSpPr/>
          <p:nvPr/>
        </p:nvGrpSpPr>
        <p:grpSpPr>
          <a:xfrm>
            <a:off x="4544074" y="2032475"/>
            <a:ext cx="393231" cy="393199"/>
            <a:chOff x="2633077" y="1310134"/>
            <a:chExt cx="333246" cy="333248"/>
          </a:xfrm>
        </p:grpSpPr>
        <p:sp>
          <p:nvSpPr>
            <p:cNvPr id="322" name="Google Shape;322;p24"/>
            <p:cNvSpPr/>
            <p:nvPr/>
          </p:nvSpPr>
          <p:spPr>
            <a:xfrm>
              <a:off x="2633077" y="1310134"/>
              <a:ext cx="333246" cy="333248"/>
            </a:xfrm>
            <a:custGeom>
              <a:rect b="b" l="l" r="r" t="t"/>
              <a:pathLst>
                <a:path extrusionOk="0" h="2045" w="2047">
                  <a:moveTo>
                    <a:pt x="1557" y="1481"/>
                  </a:moveTo>
                  <a:cubicBezTo>
                    <a:pt x="1732" y="1404"/>
                    <a:pt x="1878" y="1293"/>
                    <a:pt x="1991" y="1150"/>
                  </a:cubicBezTo>
                  <a:cubicBezTo>
                    <a:pt x="2030" y="1100"/>
                    <a:pt x="2047" y="1061"/>
                    <a:pt x="2047" y="1021"/>
                  </a:cubicBezTo>
                  <a:cubicBezTo>
                    <a:pt x="2047" y="980"/>
                    <a:pt x="2030" y="941"/>
                    <a:pt x="1991" y="891"/>
                  </a:cubicBezTo>
                  <a:cubicBezTo>
                    <a:pt x="1878" y="749"/>
                    <a:pt x="1732" y="637"/>
                    <a:pt x="1557" y="561"/>
                  </a:cubicBezTo>
                  <a:cubicBezTo>
                    <a:pt x="1538" y="552"/>
                    <a:pt x="1519" y="545"/>
                    <a:pt x="1500" y="537"/>
                  </a:cubicBezTo>
                  <a:cubicBezTo>
                    <a:pt x="1500" y="249"/>
                    <a:pt x="1500" y="249"/>
                    <a:pt x="1500" y="249"/>
                  </a:cubicBezTo>
                  <a:cubicBezTo>
                    <a:pt x="1636" y="249"/>
                    <a:pt x="1636" y="249"/>
                    <a:pt x="1636" y="249"/>
                  </a:cubicBezTo>
                  <a:cubicBezTo>
                    <a:pt x="1654" y="314"/>
                    <a:pt x="1718" y="361"/>
                    <a:pt x="1790" y="354"/>
                  </a:cubicBezTo>
                  <a:cubicBezTo>
                    <a:pt x="1860" y="347"/>
                    <a:pt x="1916" y="290"/>
                    <a:pt x="1921" y="219"/>
                  </a:cubicBezTo>
                  <a:cubicBezTo>
                    <a:pt x="1927" y="134"/>
                    <a:pt x="1860" y="63"/>
                    <a:pt x="1776" y="63"/>
                  </a:cubicBezTo>
                  <a:cubicBezTo>
                    <a:pt x="1709" y="63"/>
                    <a:pt x="1653" y="108"/>
                    <a:pt x="1636" y="169"/>
                  </a:cubicBezTo>
                  <a:cubicBezTo>
                    <a:pt x="1460" y="169"/>
                    <a:pt x="1460" y="169"/>
                    <a:pt x="1460" y="169"/>
                  </a:cubicBezTo>
                  <a:cubicBezTo>
                    <a:pt x="1438" y="169"/>
                    <a:pt x="1420" y="187"/>
                    <a:pt x="1420" y="209"/>
                  </a:cubicBezTo>
                  <a:cubicBezTo>
                    <a:pt x="1420" y="510"/>
                    <a:pt x="1420" y="510"/>
                    <a:pt x="1420" y="510"/>
                  </a:cubicBezTo>
                  <a:cubicBezTo>
                    <a:pt x="1306" y="475"/>
                    <a:pt x="1185" y="456"/>
                    <a:pt x="1064" y="452"/>
                  </a:cubicBezTo>
                  <a:cubicBezTo>
                    <a:pt x="1064" y="291"/>
                    <a:pt x="1064" y="291"/>
                    <a:pt x="1064" y="291"/>
                  </a:cubicBezTo>
                  <a:cubicBezTo>
                    <a:pt x="1129" y="272"/>
                    <a:pt x="1176" y="209"/>
                    <a:pt x="1169" y="137"/>
                  </a:cubicBezTo>
                  <a:cubicBezTo>
                    <a:pt x="1162" y="66"/>
                    <a:pt x="1104" y="11"/>
                    <a:pt x="1034" y="6"/>
                  </a:cubicBezTo>
                  <a:cubicBezTo>
                    <a:pt x="949" y="0"/>
                    <a:pt x="878" y="67"/>
                    <a:pt x="878" y="151"/>
                  </a:cubicBezTo>
                  <a:cubicBezTo>
                    <a:pt x="878" y="217"/>
                    <a:pt x="923" y="274"/>
                    <a:pt x="984" y="291"/>
                  </a:cubicBezTo>
                  <a:cubicBezTo>
                    <a:pt x="984" y="452"/>
                    <a:pt x="984" y="452"/>
                    <a:pt x="984" y="452"/>
                  </a:cubicBezTo>
                  <a:cubicBezTo>
                    <a:pt x="862" y="456"/>
                    <a:pt x="742" y="475"/>
                    <a:pt x="628" y="510"/>
                  </a:cubicBezTo>
                  <a:cubicBezTo>
                    <a:pt x="628" y="209"/>
                    <a:pt x="628" y="209"/>
                    <a:pt x="628" y="209"/>
                  </a:cubicBezTo>
                  <a:cubicBezTo>
                    <a:pt x="628" y="187"/>
                    <a:pt x="610" y="169"/>
                    <a:pt x="588" y="169"/>
                  </a:cubicBezTo>
                  <a:cubicBezTo>
                    <a:pt x="412" y="169"/>
                    <a:pt x="412" y="169"/>
                    <a:pt x="412" y="169"/>
                  </a:cubicBezTo>
                  <a:cubicBezTo>
                    <a:pt x="393" y="103"/>
                    <a:pt x="330" y="57"/>
                    <a:pt x="257" y="64"/>
                  </a:cubicBezTo>
                  <a:cubicBezTo>
                    <a:pt x="187" y="71"/>
                    <a:pt x="131" y="128"/>
                    <a:pt x="126" y="198"/>
                  </a:cubicBezTo>
                  <a:cubicBezTo>
                    <a:pt x="120" y="283"/>
                    <a:pt x="188" y="354"/>
                    <a:pt x="272" y="354"/>
                  </a:cubicBezTo>
                  <a:cubicBezTo>
                    <a:pt x="338" y="354"/>
                    <a:pt x="394" y="310"/>
                    <a:pt x="412" y="249"/>
                  </a:cubicBezTo>
                  <a:cubicBezTo>
                    <a:pt x="548" y="249"/>
                    <a:pt x="548" y="249"/>
                    <a:pt x="548" y="249"/>
                  </a:cubicBezTo>
                  <a:cubicBezTo>
                    <a:pt x="548" y="537"/>
                    <a:pt x="548" y="537"/>
                    <a:pt x="548" y="537"/>
                  </a:cubicBezTo>
                  <a:cubicBezTo>
                    <a:pt x="528" y="545"/>
                    <a:pt x="509" y="552"/>
                    <a:pt x="490" y="561"/>
                  </a:cubicBezTo>
                  <a:cubicBezTo>
                    <a:pt x="315" y="637"/>
                    <a:pt x="170" y="749"/>
                    <a:pt x="57" y="891"/>
                  </a:cubicBezTo>
                  <a:cubicBezTo>
                    <a:pt x="17" y="941"/>
                    <a:pt x="0" y="980"/>
                    <a:pt x="0" y="1021"/>
                  </a:cubicBezTo>
                  <a:cubicBezTo>
                    <a:pt x="0" y="1061"/>
                    <a:pt x="17" y="1100"/>
                    <a:pt x="57" y="1150"/>
                  </a:cubicBezTo>
                  <a:cubicBezTo>
                    <a:pt x="170" y="1293"/>
                    <a:pt x="315" y="1404"/>
                    <a:pt x="490" y="1481"/>
                  </a:cubicBezTo>
                  <a:cubicBezTo>
                    <a:pt x="509" y="1489"/>
                    <a:pt x="528" y="1497"/>
                    <a:pt x="548" y="1504"/>
                  </a:cubicBezTo>
                  <a:cubicBezTo>
                    <a:pt x="548" y="1793"/>
                    <a:pt x="548" y="1793"/>
                    <a:pt x="548" y="1793"/>
                  </a:cubicBezTo>
                  <a:cubicBezTo>
                    <a:pt x="411" y="1793"/>
                    <a:pt x="411" y="1793"/>
                    <a:pt x="411" y="1793"/>
                  </a:cubicBezTo>
                  <a:cubicBezTo>
                    <a:pt x="411" y="1793"/>
                    <a:pt x="338" y="1690"/>
                    <a:pt x="271" y="1690"/>
                  </a:cubicBezTo>
                  <a:cubicBezTo>
                    <a:pt x="191" y="1690"/>
                    <a:pt x="126" y="1755"/>
                    <a:pt x="126" y="1835"/>
                  </a:cubicBezTo>
                  <a:cubicBezTo>
                    <a:pt x="126" y="1916"/>
                    <a:pt x="191" y="1981"/>
                    <a:pt x="271" y="1981"/>
                  </a:cubicBezTo>
                  <a:cubicBezTo>
                    <a:pt x="338" y="1981"/>
                    <a:pt x="394" y="1936"/>
                    <a:pt x="411" y="1877"/>
                  </a:cubicBezTo>
                  <a:cubicBezTo>
                    <a:pt x="587" y="1877"/>
                    <a:pt x="587" y="1877"/>
                    <a:pt x="587" y="1877"/>
                  </a:cubicBezTo>
                  <a:cubicBezTo>
                    <a:pt x="609" y="1875"/>
                    <a:pt x="627" y="1857"/>
                    <a:pt x="628" y="1835"/>
                  </a:cubicBezTo>
                  <a:cubicBezTo>
                    <a:pt x="628" y="1534"/>
                    <a:pt x="628" y="1534"/>
                    <a:pt x="628" y="1534"/>
                  </a:cubicBezTo>
                  <a:cubicBezTo>
                    <a:pt x="741" y="1569"/>
                    <a:pt x="984" y="1592"/>
                    <a:pt x="984" y="1592"/>
                  </a:cubicBezTo>
                  <a:cubicBezTo>
                    <a:pt x="984" y="1754"/>
                    <a:pt x="984" y="1754"/>
                    <a:pt x="984" y="1754"/>
                  </a:cubicBezTo>
                  <a:cubicBezTo>
                    <a:pt x="918" y="1773"/>
                    <a:pt x="872" y="1836"/>
                    <a:pt x="879" y="1908"/>
                  </a:cubicBezTo>
                  <a:cubicBezTo>
                    <a:pt x="886" y="1978"/>
                    <a:pt x="943" y="2034"/>
                    <a:pt x="1013" y="2039"/>
                  </a:cubicBezTo>
                  <a:cubicBezTo>
                    <a:pt x="1098" y="2045"/>
                    <a:pt x="1169" y="1978"/>
                    <a:pt x="1169" y="1894"/>
                  </a:cubicBezTo>
                  <a:cubicBezTo>
                    <a:pt x="1169" y="1827"/>
                    <a:pt x="1125" y="1771"/>
                    <a:pt x="1064" y="1754"/>
                  </a:cubicBezTo>
                  <a:cubicBezTo>
                    <a:pt x="1064" y="1592"/>
                    <a:pt x="1064" y="1592"/>
                    <a:pt x="1064" y="1592"/>
                  </a:cubicBezTo>
                  <a:cubicBezTo>
                    <a:pt x="1064" y="1592"/>
                    <a:pt x="1305" y="1569"/>
                    <a:pt x="1420" y="1534"/>
                  </a:cubicBezTo>
                  <a:cubicBezTo>
                    <a:pt x="1420" y="1835"/>
                    <a:pt x="1420" y="1835"/>
                    <a:pt x="1420" y="1835"/>
                  </a:cubicBezTo>
                  <a:cubicBezTo>
                    <a:pt x="1419" y="1857"/>
                    <a:pt x="1437" y="1875"/>
                    <a:pt x="1459" y="1877"/>
                  </a:cubicBezTo>
                  <a:cubicBezTo>
                    <a:pt x="1635" y="1877"/>
                    <a:pt x="1635" y="1877"/>
                    <a:pt x="1635" y="1877"/>
                  </a:cubicBezTo>
                  <a:cubicBezTo>
                    <a:pt x="1652" y="1936"/>
                    <a:pt x="1708" y="1981"/>
                    <a:pt x="1775" y="1981"/>
                  </a:cubicBezTo>
                  <a:cubicBezTo>
                    <a:pt x="1855" y="1981"/>
                    <a:pt x="1920" y="1916"/>
                    <a:pt x="1920" y="1835"/>
                  </a:cubicBezTo>
                  <a:cubicBezTo>
                    <a:pt x="1920" y="1755"/>
                    <a:pt x="1855" y="1690"/>
                    <a:pt x="1775" y="1690"/>
                  </a:cubicBezTo>
                  <a:cubicBezTo>
                    <a:pt x="1708" y="1690"/>
                    <a:pt x="1635" y="1793"/>
                    <a:pt x="1635" y="1793"/>
                  </a:cubicBezTo>
                  <a:cubicBezTo>
                    <a:pt x="1500" y="1793"/>
                    <a:pt x="1500" y="1793"/>
                    <a:pt x="1500" y="1793"/>
                  </a:cubicBezTo>
                  <a:cubicBezTo>
                    <a:pt x="1500" y="1504"/>
                    <a:pt x="1500" y="1504"/>
                    <a:pt x="1500" y="1504"/>
                  </a:cubicBezTo>
                  <a:cubicBezTo>
                    <a:pt x="1519" y="1497"/>
                    <a:pt x="1538" y="1489"/>
                    <a:pt x="1557" y="1481"/>
                  </a:cubicBezTo>
                  <a:close/>
                  <a:moveTo>
                    <a:pt x="1775" y="144"/>
                  </a:moveTo>
                  <a:cubicBezTo>
                    <a:pt x="1811" y="144"/>
                    <a:pt x="1840" y="173"/>
                    <a:pt x="1840" y="210"/>
                  </a:cubicBezTo>
                  <a:cubicBezTo>
                    <a:pt x="1840" y="246"/>
                    <a:pt x="1811" y="275"/>
                    <a:pt x="1775" y="275"/>
                  </a:cubicBezTo>
                  <a:cubicBezTo>
                    <a:pt x="1739" y="275"/>
                    <a:pt x="1709" y="246"/>
                    <a:pt x="1709" y="210"/>
                  </a:cubicBezTo>
                  <a:cubicBezTo>
                    <a:pt x="1709" y="173"/>
                    <a:pt x="1739" y="144"/>
                    <a:pt x="1775" y="144"/>
                  </a:cubicBezTo>
                  <a:close/>
                  <a:moveTo>
                    <a:pt x="271" y="275"/>
                  </a:moveTo>
                  <a:cubicBezTo>
                    <a:pt x="235" y="275"/>
                    <a:pt x="206" y="246"/>
                    <a:pt x="206" y="210"/>
                  </a:cubicBezTo>
                  <a:cubicBezTo>
                    <a:pt x="206" y="173"/>
                    <a:pt x="235" y="144"/>
                    <a:pt x="271" y="144"/>
                  </a:cubicBezTo>
                  <a:cubicBezTo>
                    <a:pt x="307" y="144"/>
                    <a:pt x="337" y="173"/>
                    <a:pt x="337" y="210"/>
                  </a:cubicBezTo>
                  <a:cubicBezTo>
                    <a:pt x="337" y="246"/>
                    <a:pt x="307" y="275"/>
                    <a:pt x="271" y="275"/>
                  </a:cubicBezTo>
                  <a:close/>
                  <a:moveTo>
                    <a:pt x="271" y="1901"/>
                  </a:moveTo>
                  <a:cubicBezTo>
                    <a:pt x="235" y="1901"/>
                    <a:pt x="206" y="1871"/>
                    <a:pt x="206" y="1835"/>
                  </a:cubicBezTo>
                  <a:cubicBezTo>
                    <a:pt x="206" y="1799"/>
                    <a:pt x="235" y="1770"/>
                    <a:pt x="271" y="1770"/>
                  </a:cubicBezTo>
                  <a:cubicBezTo>
                    <a:pt x="307" y="1770"/>
                    <a:pt x="337" y="1799"/>
                    <a:pt x="337" y="1835"/>
                  </a:cubicBezTo>
                  <a:cubicBezTo>
                    <a:pt x="337" y="1871"/>
                    <a:pt x="307" y="1901"/>
                    <a:pt x="271" y="1901"/>
                  </a:cubicBezTo>
                  <a:close/>
                  <a:moveTo>
                    <a:pt x="1775" y="1770"/>
                  </a:moveTo>
                  <a:cubicBezTo>
                    <a:pt x="1811" y="1770"/>
                    <a:pt x="1840" y="1799"/>
                    <a:pt x="1840" y="1835"/>
                  </a:cubicBezTo>
                  <a:cubicBezTo>
                    <a:pt x="1840" y="1871"/>
                    <a:pt x="1811" y="1901"/>
                    <a:pt x="1775" y="1901"/>
                  </a:cubicBezTo>
                  <a:cubicBezTo>
                    <a:pt x="1739" y="1901"/>
                    <a:pt x="1709" y="1871"/>
                    <a:pt x="1709" y="1835"/>
                  </a:cubicBezTo>
                  <a:cubicBezTo>
                    <a:pt x="1709" y="1799"/>
                    <a:pt x="1739" y="1770"/>
                    <a:pt x="1775" y="1770"/>
                  </a:cubicBezTo>
                  <a:close/>
                  <a:moveTo>
                    <a:pt x="957" y="151"/>
                  </a:moveTo>
                  <a:cubicBezTo>
                    <a:pt x="957" y="115"/>
                    <a:pt x="987" y="85"/>
                    <a:pt x="1023" y="85"/>
                  </a:cubicBezTo>
                  <a:cubicBezTo>
                    <a:pt x="1059" y="85"/>
                    <a:pt x="1089" y="115"/>
                    <a:pt x="1089" y="151"/>
                  </a:cubicBezTo>
                  <a:cubicBezTo>
                    <a:pt x="1089" y="187"/>
                    <a:pt x="1059" y="217"/>
                    <a:pt x="1023" y="217"/>
                  </a:cubicBezTo>
                  <a:cubicBezTo>
                    <a:pt x="987" y="217"/>
                    <a:pt x="957" y="187"/>
                    <a:pt x="957" y="151"/>
                  </a:cubicBezTo>
                  <a:close/>
                  <a:moveTo>
                    <a:pt x="118" y="1103"/>
                  </a:moveTo>
                  <a:cubicBezTo>
                    <a:pt x="91" y="1068"/>
                    <a:pt x="79" y="1043"/>
                    <a:pt x="79" y="1022"/>
                  </a:cubicBezTo>
                  <a:cubicBezTo>
                    <a:pt x="79" y="1001"/>
                    <a:pt x="91" y="977"/>
                    <a:pt x="118" y="942"/>
                  </a:cubicBezTo>
                  <a:cubicBezTo>
                    <a:pt x="246" y="781"/>
                    <a:pt x="428" y="660"/>
                    <a:pt x="635" y="593"/>
                  </a:cubicBezTo>
                  <a:cubicBezTo>
                    <a:pt x="612" y="613"/>
                    <a:pt x="591" y="636"/>
                    <a:pt x="572" y="660"/>
                  </a:cubicBezTo>
                  <a:cubicBezTo>
                    <a:pt x="489" y="762"/>
                    <a:pt x="444" y="891"/>
                    <a:pt x="444" y="1022"/>
                  </a:cubicBezTo>
                  <a:cubicBezTo>
                    <a:pt x="444" y="1154"/>
                    <a:pt x="489" y="1282"/>
                    <a:pt x="572" y="1385"/>
                  </a:cubicBezTo>
                  <a:cubicBezTo>
                    <a:pt x="591" y="1409"/>
                    <a:pt x="612" y="1431"/>
                    <a:pt x="635" y="1452"/>
                  </a:cubicBezTo>
                  <a:cubicBezTo>
                    <a:pt x="428" y="1385"/>
                    <a:pt x="246" y="1264"/>
                    <a:pt x="118" y="1103"/>
                  </a:cubicBezTo>
                  <a:close/>
                  <a:moveTo>
                    <a:pt x="1089" y="1894"/>
                  </a:moveTo>
                  <a:cubicBezTo>
                    <a:pt x="1089" y="1930"/>
                    <a:pt x="1059" y="1960"/>
                    <a:pt x="1023" y="1960"/>
                  </a:cubicBezTo>
                  <a:cubicBezTo>
                    <a:pt x="987" y="1960"/>
                    <a:pt x="957" y="1930"/>
                    <a:pt x="957" y="1894"/>
                  </a:cubicBezTo>
                  <a:cubicBezTo>
                    <a:pt x="957" y="1858"/>
                    <a:pt x="987" y="1828"/>
                    <a:pt x="1023" y="1828"/>
                  </a:cubicBezTo>
                  <a:cubicBezTo>
                    <a:pt x="1059" y="1828"/>
                    <a:pt x="1089" y="1858"/>
                    <a:pt x="1089" y="1894"/>
                  </a:cubicBezTo>
                  <a:close/>
                  <a:moveTo>
                    <a:pt x="1411" y="1452"/>
                  </a:moveTo>
                  <a:cubicBezTo>
                    <a:pt x="1482" y="1387"/>
                    <a:pt x="1537" y="1306"/>
                    <a:pt x="1569" y="1215"/>
                  </a:cubicBezTo>
                  <a:cubicBezTo>
                    <a:pt x="1576" y="1194"/>
                    <a:pt x="1565" y="1171"/>
                    <a:pt x="1544" y="1164"/>
                  </a:cubicBezTo>
                  <a:cubicBezTo>
                    <a:pt x="1524" y="1157"/>
                    <a:pt x="1501" y="1168"/>
                    <a:pt x="1493" y="1188"/>
                  </a:cubicBezTo>
                  <a:cubicBezTo>
                    <a:pt x="1438" y="1346"/>
                    <a:pt x="1303" y="1468"/>
                    <a:pt x="1140" y="1507"/>
                  </a:cubicBezTo>
                  <a:cubicBezTo>
                    <a:pt x="1102" y="1511"/>
                    <a:pt x="1062" y="1513"/>
                    <a:pt x="1023" y="1513"/>
                  </a:cubicBezTo>
                  <a:cubicBezTo>
                    <a:pt x="983" y="1513"/>
                    <a:pt x="944" y="1511"/>
                    <a:pt x="905" y="1507"/>
                  </a:cubicBezTo>
                  <a:cubicBezTo>
                    <a:pt x="681" y="1453"/>
                    <a:pt x="524" y="1254"/>
                    <a:pt x="524" y="1022"/>
                  </a:cubicBezTo>
                  <a:cubicBezTo>
                    <a:pt x="524" y="791"/>
                    <a:pt x="681" y="592"/>
                    <a:pt x="906" y="538"/>
                  </a:cubicBezTo>
                  <a:cubicBezTo>
                    <a:pt x="944" y="534"/>
                    <a:pt x="983" y="532"/>
                    <a:pt x="1023" y="532"/>
                  </a:cubicBezTo>
                  <a:cubicBezTo>
                    <a:pt x="1062" y="532"/>
                    <a:pt x="1102" y="534"/>
                    <a:pt x="1140" y="538"/>
                  </a:cubicBezTo>
                  <a:cubicBezTo>
                    <a:pt x="1302" y="577"/>
                    <a:pt x="1438" y="698"/>
                    <a:pt x="1493" y="856"/>
                  </a:cubicBezTo>
                  <a:cubicBezTo>
                    <a:pt x="1499" y="872"/>
                    <a:pt x="1515" y="883"/>
                    <a:pt x="1531" y="883"/>
                  </a:cubicBezTo>
                  <a:cubicBezTo>
                    <a:pt x="1535" y="883"/>
                    <a:pt x="1540" y="882"/>
                    <a:pt x="1544" y="880"/>
                  </a:cubicBezTo>
                  <a:cubicBezTo>
                    <a:pt x="1565" y="873"/>
                    <a:pt x="1576" y="850"/>
                    <a:pt x="1569" y="829"/>
                  </a:cubicBezTo>
                  <a:cubicBezTo>
                    <a:pt x="1537" y="739"/>
                    <a:pt x="1482" y="657"/>
                    <a:pt x="1411" y="593"/>
                  </a:cubicBezTo>
                  <a:cubicBezTo>
                    <a:pt x="1618" y="660"/>
                    <a:pt x="1800" y="781"/>
                    <a:pt x="1928" y="942"/>
                  </a:cubicBezTo>
                  <a:cubicBezTo>
                    <a:pt x="1955" y="977"/>
                    <a:pt x="1967" y="1001"/>
                    <a:pt x="1967" y="1022"/>
                  </a:cubicBezTo>
                  <a:cubicBezTo>
                    <a:pt x="1967" y="1043"/>
                    <a:pt x="1955" y="1068"/>
                    <a:pt x="1928" y="1102"/>
                  </a:cubicBezTo>
                  <a:cubicBezTo>
                    <a:pt x="1800" y="1264"/>
                    <a:pt x="1618" y="1385"/>
                    <a:pt x="1411" y="1452"/>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3" name="Google Shape;323;p24"/>
            <p:cNvSpPr/>
            <p:nvPr/>
          </p:nvSpPr>
          <p:spPr>
            <a:xfrm>
              <a:off x="2736142" y="1412341"/>
              <a:ext cx="127973" cy="127975"/>
            </a:xfrm>
            <a:custGeom>
              <a:rect b="b" l="l" r="r" t="t"/>
              <a:pathLst>
                <a:path extrusionOk="0" h="788" w="788">
                  <a:moveTo>
                    <a:pt x="743" y="354"/>
                  </a:moveTo>
                  <a:cubicBezTo>
                    <a:pt x="663" y="354"/>
                    <a:pt x="663" y="354"/>
                    <a:pt x="663" y="354"/>
                  </a:cubicBezTo>
                  <a:cubicBezTo>
                    <a:pt x="646" y="235"/>
                    <a:pt x="552" y="142"/>
                    <a:pt x="434" y="124"/>
                  </a:cubicBezTo>
                  <a:cubicBezTo>
                    <a:pt x="434" y="44"/>
                    <a:pt x="434" y="44"/>
                    <a:pt x="434" y="44"/>
                  </a:cubicBezTo>
                  <a:cubicBezTo>
                    <a:pt x="434" y="24"/>
                    <a:pt x="420" y="6"/>
                    <a:pt x="400" y="3"/>
                  </a:cubicBezTo>
                  <a:cubicBezTo>
                    <a:pt x="375" y="0"/>
                    <a:pt x="354" y="19"/>
                    <a:pt x="354" y="43"/>
                  </a:cubicBezTo>
                  <a:cubicBezTo>
                    <a:pt x="354" y="124"/>
                    <a:pt x="354" y="124"/>
                    <a:pt x="354" y="124"/>
                  </a:cubicBezTo>
                  <a:cubicBezTo>
                    <a:pt x="235" y="142"/>
                    <a:pt x="142" y="235"/>
                    <a:pt x="124" y="354"/>
                  </a:cubicBezTo>
                  <a:cubicBezTo>
                    <a:pt x="44" y="354"/>
                    <a:pt x="44" y="354"/>
                    <a:pt x="44" y="354"/>
                  </a:cubicBezTo>
                  <a:cubicBezTo>
                    <a:pt x="24" y="354"/>
                    <a:pt x="6" y="368"/>
                    <a:pt x="3" y="388"/>
                  </a:cubicBezTo>
                  <a:cubicBezTo>
                    <a:pt x="0" y="413"/>
                    <a:pt x="19" y="434"/>
                    <a:pt x="43" y="434"/>
                  </a:cubicBezTo>
                  <a:cubicBezTo>
                    <a:pt x="124" y="434"/>
                    <a:pt x="124" y="434"/>
                    <a:pt x="124" y="434"/>
                  </a:cubicBezTo>
                  <a:cubicBezTo>
                    <a:pt x="142" y="552"/>
                    <a:pt x="235" y="646"/>
                    <a:pt x="354" y="663"/>
                  </a:cubicBezTo>
                  <a:cubicBezTo>
                    <a:pt x="354" y="743"/>
                    <a:pt x="354" y="743"/>
                    <a:pt x="354" y="743"/>
                  </a:cubicBezTo>
                  <a:cubicBezTo>
                    <a:pt x="354" y="763"/>
                    <a:pt x="368" y="781"/>
                    <a:pt x="388" y="784"/>
                  </a:cubicBezTo>
                  <a:cubicBezTo>
                    <a:pt x="413" y="788"/>
                    <a:pt x="434" y="769"/>
                    <a:pt x="434" y="745"/>
                  </a:cubicBezTo>
                  <a:cubicBezTo>
                    <a:pt x="434" y="663"/>
                    <a:pt x="434" y="663"/>
                    <a:pt x="434" y="663"/>
                  </a:cubicBezTo>
                  <a:cubicBezTo>
                    <a:pt x="552" y="646"/>
                    <a:pt x="646" y="552"/>
                    <a:pt x="663" y="434"/>
                  </a:cubicBezTo>
                  <a:cubicBezTo>
                    <a:pt x="745" y="434"/>
                    <a:pt x="745" y="434"/>
                    <a:pt x="745" y="434"/>
                  </a:cubicBezTo>
                  <a:cubicBezTo>
                    <a:pt x="769" y="434"/>
                    <a:pt x="788" y="413"/>
                    <a:pt x="784" y="388"/>
                  </a:cubicBezTo>
                  <a:cubicBezTo>
                    <a:pt x="781" y="368"/>
                    <a:pt x="763" y="354"/>
                    <a:pt x="743" y="354"/>
                  </a:cubicBezTo>
                  <a:close/>
                  <a:moveTo>
                    <a:pt x="393" y="588"/>
                  </a:moveTo>
                  <a:cubicBezTo>
                    <a:pt x="287" y="588"/>
                    <a:pt x="200" y="502"/>
                    <a:pt x="200" y="395"/>
                  </a:cubicBezTo>
                  <a:cubicBezTo>
                    <a:pt x="200" y="289"/>
                    <a:pt x="287" y="203"/>
                    <a:pt x="393" y="203"/>
                  </a:cubicBezTo>
                  <a:cubicBezTo>
                    <a:pt x="499" y="203"/>
                    <a:pt x="586" y="289"/>
                    <a:pt x="586" y="395"/>
                  </a:cubicBezTo>
                  <a:cubicBezTo>
                    <a:pt x="586" y="502"/>
                    <a:pt x="499" y="588"/>
                    <a:pt x="393" y="588"/>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4" name="Google Shape;324;p24"/>
            <p:cNvSpPr/>
            <p:nvPr/>
          </p:nvSpPr>
          <p:spPr>
            <a:xfrm>
              <a:off x="2881293" y="1469887"/>
              <a:ext cx="12883" cy="14601"/>
            </a:xfrm>
            <a:custGeom>
              <a:rect b="b" l="l" r="r" t="t"/>
              <a:pathLst>
                <a:path extrusionOk="0" h="88" w="80">
                  <a:moveTo>
                    <a:pt x="40" y="0"/>
                  </a:moveTo>
                  <a:cubicBezTo>
                    <a:pt x="18" y="0"/>
                    <a:pt x="0" y="18"/>
                    <a:pt x="0" y="40"/>
                  </a:cubicBezTo>
                  <a:cubicBezTo>
                    <a:pt x="0" y="41"/>
                    <a:pt x="0" y="41"/>
                    <a:pt x="0" y="41"/>
                  </a:cubicBezTo>
                  <a:cubicBezTo>
                    <a:pt x="0" y="57"/>
                    <a:pt x="9" y="72"/>
                    <a:pt x="24" y="77"/>
                  </a:cubicBezTo>
                  <a:cubicBezTo>
                    <a:pt x="53" y="88"/>
                    <a:pt x="80" y="67"/>
                    <a:pt x="80" y="40"/>
                  </a:cubicBezTo>
                  <a:cubicBezTo>
                    <a:pt x="80" y="18"/>
                    <a:pt x="62" y="0"/>
                    <a:pt x="40" y="0"/>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25"/>
          <p:cNvSpPr txBox="1"/>
          <p:nvPr>
            <p:ph type="title"/>
          </p:nvPr>
        </p:nvSpPr>
        <p:spPr>
          <a:xfrm>
            <a:off x="726375" y="1304063"/>
            <a:ext cx="4896300" cy="1322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Computer Vision in HealthCare</a:t>
            </a:r>
            <a:endParaRPr/>
          </a:p>
        </p:txBody>
      </p:sp>
      <p:sp>
        <p:nvSpPr>
          <p:cNvPr id="330" name="Google Shape;330;p25"/>
          <p:cNvSpPr txBox="1"/>
          <p:nvPr>
            <p:ph idx="1" type="subTitle"/>
          </p:nvPr>
        </p:nvSpPr>
        <p:spPr>
          <a:xfrm>
            <a:off x="597925" y="3687913"/>
            <a:ext cx="4896300" cy="121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https://www.youtube.com/watch?v=zEEK-Cnk9tA</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26"/>
          <p:cNvSpPr txBox="1"/>
          <p:nvPr>
            <p:ph type="title"/>
          </p:nvPr>
        </p:nvSpPr>
        <p:spPr>
          <a:xfrm>
            <a:off x="720000" y="445025"/>
            <a:ext cx="7704000" cy="572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STRIDE MODEL </a:t>
            </a:r>
            <a:endParaRPr/>
          </a:p>
        </p:txBody>
      </p:sp>
      <p:pic>
        <p:nvPicPr>
          <p:cNvPr id="336" name="Google Shape;336;p26"/>
          <p:cNvPicPr preferRelativeResize="0"/>
          <p:nvPr/>
        </p:nvPicPr>
        <p:blipFill>
          <a:blip r:embed="rId3">
            <a:alphaModFix/>
          </a:blip>
          <a:stretch>
            <a:fillRect/>
          </a:stretch>
        </p:blipFill>
        <p:spPr>
          <a:xfrm>
            <a:off x="514575" y="1202301"/>
            <a:ext cx="7909425" cy="364777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27"/>
          <p:cNvSpPr txBox="1"/>
          <p:nvPr>
            <p:ph type="title"/>
          </p:nvPr>
        </p:nvSpPr>
        <p:spPr>
          <a:xfrm>
            <a:off x="720000" y="445025"/>
            <a:ext cx="7704000" cy="572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Risks and Mitigations</a:t>
            </a:r>
            <a:endParaRPr/>
          </a:p>
        </p:txBody>
      </p:sp>
      <p:graphicFrame>
        <p:nvGraphicFramePr>
          <p:cNvPr id="342" name="Google Shape;342;p27"/>
          <p:cNvGraphicFramePr/>
          <p:nvPr/>
        </p:nvGraphicFramePr>
        <p:xfrm>
          <a:off x="720000" y="1250475"/>
          <a:ext cx="3000000" cy="3000000"/>
        </p:xfrm>
        <a:graphic>
          <a:graphicData uri="http://schemas.openxmlformats.org/drawingml/2006/table">
            <a:tbl>
              <a:tblPr>
                <a:noFill/>
                <a:tableStyleId>{2928CB45-319D-4AD2-B4AB-E5D32D57FF5E}</a:tableStyleId>
              </a:tblPr>
              <a:tblGrid>
                <a:gridCol w="2222175"/>
                <a:gridCol w="2617325"/>
                <a:gridCol w="2864475"/>
              </a:tblGrid>
              <a:tr h="485675">
                <a:tc>
                  <a:txBody>
                    <a:bodyPr/>
                    <a:lstStyle/>
                    <a:p>
                      <a:pPr indent="0" lvl="0" marL="0" rtl="0" algn="l">
                        <a:spcBef>
                          <a:spcPts val="0"/>
                        </a:spcBef>
                        <a:spcAft>
                          <a:spcPts val="0"/>
                        </a:spcAft>
                        <a:buNone/>
                      </a:pPr>
                      <a:r>
                        <a:t/>
                      </a:r>
                      <a:endParaRPr sz="1600">
                        <a:solidFill>
                          <a:schemeClr val="lt1"/>
                        </a:solidFill>
                        <a:latin typeface="Bebas Neue"/>
                        <a:ea typeface="Bebas Neue"/>
                        <a:cs typeface="Bebas Neue"/>
                        <a:sym typeface="Bebas Neue"/>
                      </a:endParaRPr>
                    </a:p>
                  </a:txBody>
                  <a:tcPr marT="91425" marB="91425" marR="91425" marL="91425" anchor="ctr">
                    <a:lnL cap="flat" cmpd="sng" w="9525">
                      <a:solidFill>
                        <a:schemeClr val="dk2">
                          <a:alpha val="0"/>
                        </a:schemeClr>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alpha val="0"/>
                        </a:schemeClr>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dk1"/>
                          </a:solidFill>
                          <a:latin typeface="Bai Jamjuree Medium"/>
                          <a:ea typeface="Bai Jamjuree Medium"/>
                          <a:cs typeface="Bai Jamjuree Medium"/>
                          <a:sym typeface="Bai Jamjuree Medium"/>
                        </a:rPr>
                        <a:t>Threat</a:t>
                      </a:r>
                      <a:endParaRPr>
                        <a:solidFill>
                          <a:schemeClr val="dk1"/>
                        </a:solidFill>
                        <a:latin typeface="Bai Jamjuree Medium"/>
                        <a:ea typeface="Bai Jamjuree Medium"/>
                        <a:cs typeface="Bai Jamjuree Medium"/>
                        <a:sym typeface="Bai Jamjuree Medium"/>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a:solidFill>
                            <a:schemeClr val="dk1"/>
                          </a:solidFill>
                          <a:latin typeface="Bai Jamjuree Medium"/>
                          <a:ea typeface="Bai Jamjuree Medium"/>
                          <a:cs typeface="Bai Jamjuree Medium"/>
                          <a:sym typeface="Bai Jamjuree Medium"/>
                        </a:rPr>
                        <a:t>Mitigation</a:t>
                      </a:r>
                      <a:endParaRPr>
                        <a:solidFill>
                          <a:schemeClr val="dk1"/>
                        </a:solidFill>
                        <a:latin typeface="Bai Jamjuree Medium"/>
                        <a:ea typeface="Bai Jamjuree Medium"/>
                        <a:cs typeface="Bai Jamjuree Medium"/>
                        <a:sym typeface="Bai Jamjuree Medium"/>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rgbClr val="3B8BFF">
                        <a:alpha val="21880"/>
                      </a:srgbClr>
                    </a:solidFill>
                  </a:tcPr>
                </a:tc>
              </a:tr>
              <a:tr h="823425">
                <a:tc>
                  <a:txBody>
                    <a:bodyPr/>
                    <a:lstStyle/>
                    <a:p>
                      <a:pPr indent="0" lvl="0" marL="0" rtl="0" algn="l">
                        <a:spcBef>
                          <a:spcPts val="0"/>
                        </a:spcBef>
                        <a:spcAft>
                          <a:spcPts val="0"/>
                        </a:spcAft>
                        <a:buNone/>
                      </a:pPr>
                      <a:r>
                        <a:rPr lang="en">
                          <a:solidFill>
                            <a:schemeClr val="dk1"/>
                          </a:solidFill>
                          <a:latin typeface="Bai Jamjuree Medium"/>
                          <a:ea typeface="Bai Jamjuree Medium"/>
                          <a:cs typeface="Bai Jamjuree Medium"/>
                          <a:sym typeface="Bai Jamjuree Medium"/>
                        </a:rPr>
                        <a:t>Computer and Web App</a:t>
                      </a:r>
                      <a:endParaRPr>
                        <a:solidFill>
                          <a:schemeClr val="dk1"/>
                        </a:solidFill>
                        <a:latin typeface="Bai Jamjuree Medium"/>
                        <a:ea typeface="Bai Jamjuree Medium"/>
                        <a:cs typeface="Bai Jamjuree Medium"/>
                        <a:sym typeface="Bai Jamjuree Medium"/>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rgbClr val="9400FD">
                        <a:alpha val="30000"/>
                      </a:srgbClr>
                    </a:solidFill>
                  </a:tcPr>
                </a:tc>
                <a:tc>
                  <a:txBody>
                    <a:bodyPr/>
                    <a:lstStyle/>
                    <a:p>
                      <a:pPr indent="0" lvl="0" marL="0" rtl="0" algn="l">
                        <a:spcBef>
                          <a:spcPts val="0"/>
                        </a:spcBef>
                        <a:spcAft>
                          <a:spcPts val="0"/>
                        </a:spcAft>
                        <a:buNone/>
                      </a:pPr>
                      <a:r>
                        <a:rPr lang="en">
                          <a:solidFill>
                            <a:schemeClr val="dk1"/>
                          </a:solidFill>
                          <a:latin typeface="Barlow"/>
                          <a:ea typeface="Barlow"/>
                          <a:cs typeface="Barlow"/>
                          <a:sym typeface="Barlow"/>
                        </a:rPr>
                        <a:t>Spoofing by unauthorized access by attackers</a:t>
                      </a:r>
                      <a:endParaRPr sz="1200">
                        <a:solidFill>
                          <a:schemeClr val="dk1"/>
                        </a:solidFill>
                        <a:latin typeface="Barlow"/>
                        <a:ea typeface="Barlow"/>
                        <a:cs typeface="Barlow"/>
                        <a:sym typeface="Barlow"/>
                      </a:endParaRPr>
                    </a:p>
                  </a:txBody>
                  <a:tcPr marT="91425" marB="91425" marR="126000" marL="126000"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chemeClr val="lt1"/>
                    </a:solidFill>
                  </a:tcPr>
                </a:tc>
                <a:tc>
                  <a:txBody>
                    <a:bodyPr/>
                    <a:lstStyle/>
                    <a:p>
                      <a:pPr indent="0" lvl="0" marL="0" rtl="0" algn="l">
                        <a:spcBef>
                          <a:spcPts val="0"/>
                        </a:spcBef>
                        <a:spcAft>
                          <a:spcPts val="0"/>
                        </a:spcAft>
                        <a:buClr>
                          <a:schemeClr val="dk1"/>
                        </a:buClr>
                        <a:buFont typeface="Arial"/>
                        <a:buNone/>
                      </a:pPr>
                      <a:r>
                        <a:rPr lang="en" sz="1200">
                          <a:solidFill>
                            <a:schemeClr val="dk1"/>
                          </a:solidFill>
                          <a:latin typeface="Barlow"/>
                          <a:ea typeface="Barlow"/>
                          <a:cs typeface="Barlow"/>
                          <a:sym typeface="Barlow"/>
                        </a:rPr>
                        <a:t>Strong MFA, storing user credentials </a:t>
                      </a:r>
                      <a:r>
                        <a:rPr lang="en" sz="1200">
                          <a:solidFill>
                            <a:schemeClr val="dk1"/>
                          </a:solidFill>
                          <a:latin typeface="Barlow"/>
                          <a:ea typeface="Barlow"/>
                          <a:cs typeface="Barlow"/>
                          <a:sym typeface="Barlow"/>
                        </a:rPr>
                        <a:t>securely</a:t>
                      </a:r>
                      <a:r>
                        <a:rPr lang="en" sz="1200">
                          <a:solidFill>
                            <a:schemeClr val="dk1"/>
                          </a:solidFill>
                          <a:latin typeface="Barlow"/>
                          <a:ea typeface="Barlow"/>
                          <a:cs typeface="Barlow"/>
                          <a:sym typeface="Barlow"/>
                        </a:rPr>
                        <a:t> using encryptions and hasting techniques</a:t>
                      </a:r>
                      <a:endParaRPr sz="1200">
                        <a:solidFill>
                          <a:schemeClr val="dk1"/>
                        </a:solidFill>
                        <a:latin typeface="Barlow"/>
                        <a:ea typeface="Barlow"/>
                        <a:cs typeface="Barlow"/>
                        <a:sym typeface="Barlow"/>
                      </a:endParaRPr>
                    </a:p>
                  </a:txBody>
                  <a:tcPr marT="91425" marB="91425" marR="126000" marL="126000"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rgbClr val="3B8BFF">
                        <a:alpha val="21880"/>
                      </a:srgbClr>
                    </a:solidFill>
                  </a:tcPr>
                </a:tc>
              </a:tr>
              <a:tr h="814925">
                <a:tc>
                  <a:txBody>
                    <a:bodyPr/>
                    <a:lstStyle/>
                    <a:p>
                      <a:pPr indent="0" lvl="0" marL="0" rtl="0" algn="l">
                        <a:spcBef>
                          <a:spcPts val="0"/>
                        </a:spcBef>
                        <a:spcAft>
                          <a:spcPts val="0"/>
                        </a:spcAft>
                        <a:buNone/>
                      </a:pPr>
                      <a:r>
                        <a:rPr lang="en">
                          <a:solidFill>
                            <a:schemeClr val="dk1"/>
                          </a:solidFill>
                          <a:latin typeface="Bai Jamjuree Medium"/>
                          <a:ea typeface="Bai Jamjuree Medium"/>
                          <a:cs typeface="Bai Jamjuree Medium"/>
                          <a:sym typeface="Bai Jamjuree Medium"/>
                        </a:rPr>
                        <a:t>Data Flow</a:t>
                      </a:r>
                      <a:endParaRPr>
                        <a:solidFill>
                          <a:schemeClr val="dk1"/>
                        </a:solidFill>
                        <a:latin typeface="Bai Jamjuree Medium"/>
                        <a:ea typeface="Bai Jamjuree Medium"/>
                        <a:cs typeface="Bai Jamjuree Medium"/>
                        <a:sym typeface="Bai Jamjuree Medium"/>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rgbClr val="9400FD">
                        <a:alpha val="30000"/>
                      </a:srgbClr>
                    </a:solidFill>
                  </a:tcPr>
                </a:tc>
                <a:tc>
                  <a:txBody>
                    <a:bodyPr/>
                    <a:lstStyle/>
                    <a:p>
                      <a:pPr indent="0" lvl="0" marL="0" rtl="0" algn="l">
                        <a:spcBef>
                          <a:spcPts val="0"/>
                        </a:spcBef>
                        <a:spcAft>
                          <a:spcPts val="0"/>
                        </a:spcAft>
                        <a:buClr>
                          <a:schemeClr val="dk1"/>
                        </a:buClr>
                        <a:buFont typeface="Arial"/>
                        <a:buNone/>
                      </a:pPr>
                      <a:r>
                        <a:rPr lang="en" sz="1200">
                          <a:solidFill>
                            <a:schemeClr val="dk1"/>
                          </a:solidFill>
                          <a:latin typeface="Barlow"/>
                          <a:ea typeface="Barlow"/>
                          <a:cs typeface="Barlow"/>
                          <a:sym typeface="Barlow"/>
                        </a:rPr>
                        <a:t>Information </a:t>
                      </a:r>
                      <a:r>
                        <a:rPr lang="en" sz="1200">
                          <a:solidFill>
                            <a:schemeClr val="dk1"/>
                          </a:solidFill>
                          <a:latin typeface="Barlow"/>
                          <a:ea typeface="Barlow"/>
                          <a:cs typeface="Barlow"/>
                          <a:sym typeface="Barlow"/>
                        </a:rPr>
                        <a:t>Disclosure</a:t>
                      </a:r>
                      <a:r>
                        <a:rPr lang="en" sz="1200">
                          <a:solidFill>
                            <a:schemeClr val="dk1"/>
                          </a:solidFill>
                          <a:latin typeface="Barlow"/>
                          <a:ea typeface="Barlow"/>
                          <a:cs typeface="Barlow"/>
                          <a:sym typeface="Barlow"/>
                        </a:rPr>
                        <a:t> due to weak </a:t>
                      </a:r>
                      <a:r>
                        <a:rPr lang="en" sz="1200">
                          <a:solidFill>
                            <a:schemeClr val="dk1"/>
                          </a:solidFill>
                          <a:latin typeface="Barlow"/>
                          <a:ea typeface="Barlow"/>
                          <a:cs typeface="Barlow"/>
                          <a:sym typeface="Barlow"/>
                        </a:rPr>
                        <a:t>encryptions</a:t>
                      </a:r>
                      <a:r>
                        <a:rPr lang="en" sz="1200">
                          <a:solidFill>
                            <a:schemeClr val="dk1"/>
                          </a:solidFill>
                          <a:latin typeface="Barlow"/>
                          <a:ea typeface="Barlow"/>
                          <a:cs typeface="Barlow"/>
                          <a:sym typeface="Barlow"/>
                        </a:rPr>
                        <a:t> </a:t>
                      </a:r>
                      <a:r>
                        <a:rPr lang="en" sz="1200">
                          <a:solidFill>
                            <a:schemeClr val="dk1"/>
                          </a:solidFill>
                          <a:latin typeface="Barlow"/>
                          <a:ea typeface="Barlow"/>
                          <a:cs typeface="Barlow"/>
                          <a:sym typeface="Barlow"/>
                        </a:rPr>
                        <a:t>during</a:t>
                      </a:r>
                      <a:r>
                        <a:rPr lang="en" sz="1200">
                          <a:solidFill>
                            <a:schemeClr val="dk1"/>
                          </a:solidFill>
                          <a:latin typeface="Barlow"/>
                          <a:ea typeface="Barlow"/>
                          <a:cs typeface="Barlow"/>
                          <a:sym typeface="Barlow"/>
                        </a:rPr>
                        <a:t> transit</a:t>
                      </a:r>
                      <a:endParaRPr sz="1200">
                        <a:solidFill>
                          <a:schemeClr val="dk1"/>
                        </a:solidFill>
                        <a:latin typeface="Barlow"/>
                        <a:ea typeface="Barlow"/>
                        <a:cs typeface="Barlow"/>
                        <a:sym typeface="Barlow"/>
                      </a:endParaRPr>
                    </a:p>
                  </a:txBody>
                  <a:tcPr marT="91425" marB="91425" marR="126000" marL="126000"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chemeClr val="lt1"/>
                    </a:solidFill>
                  </a:tcPr>
                </a:tc>
                <a:tc>
                  <a:txBody>
                    <a:bodyPr/>
                    <a:lstStyle/>
                    <a:p>
                      <a:pPr indent="0" lvl="0" marL="0" rtl="0" algn="l">
                        <a:spcBef>
                          <a:spcPts val="0"/>
                        </a:spcBef>
                        <a:spcAft>
                          <a:spcPts val="0"/>
                        </a:spcAft>
                        <a:buClr>
                          <a:schemeClr val="dk1"/>
                        </a:buClr>
                        <a:buFont typeface="Arial"/>
                        <a:buNone/>
                      </a:pPr>
                      <a:r>
                        <a:rPr lang="en" sz="1200">
                          <a:solidFill>
                            <a:schemeClr val="dk1"/>
                          </a:solidFill>
                          <a:latin typeface="Barlow"/>
                          <a:ea typeface="Barlow"/>
                          <a:cs typeface="Barlow"/>
                          <a:sym typeface="Barlow"/>
                        </a:rPr>
                        <a:t>Use strong encryption (AES)  both in rest and transit, </a:t>
                      </a:r>
                      <a:r>
                        <a:rPr lang="en" sz="1200">
                          <a:solidFill>
                            <a:schemeClr val="dk1"/>
                          </a:solidFill>
                          <a:latin typeface="Barlow"/>
                          <a:ea typeface="Barlow"/>
                          <a:cs typeface="Barlow"/>
                          <a:sym typeface="Barlow"/>
                        </a:rPr>
                        <a:t>virtual</a:t>
                      </a:r>
                      <a:r>
                        <a:rPr lang="en" sz="1200">
                          <a:solidFill>
                            <a:schemeClr val="dk1"/>
                          </a:solidFill>
                          <a:latin typeface="Barlow"/>
                          <a:ea typeface="Barlow"/>
                          <a:cs typeface="Barlow"/>
                          <a:sym typeface="Barlow"/>
                        </a:rPr>
                        <a:t> private VPNs</a:t>
                      </a:r>
                      <a:endParaRPr sz="1200">
                        <a:solidFill>
                          <a:schemeClr val="dk1"/>
                        </a:solidFill>
                        <a:latin typeface="Barlow"/>
                        <a:ea typeface="Barlow"/>
                        <a:cs typeface="Barlow"/>
                        <a:sym typeface="Barlow"/>
                      </a:endParaRPr>
                    </a:p>
                  </a:txBody>
                  <a:tcPr marT="91425" marB="91425" marR="126000" marL="126000"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rgbClr val="3B8BFF">
                        <a:alpha val="21880"/>
                      </a:srgbClr>
                    </a:solidFill>
                  </a:tcPr>
                </a:tc>
              </a:tr>
              <a:tr h="814925">
                <a:tc>
                  <a:txBody>
                    <a:bodyPr/>
                    <a:lstStyle/>
                    <a:p>
                      <a:pPr indent="0" lvl="0" marL="0" rtl="0" algn="l">
                        <a:spcBef>
                          <a:spcPts val="0"/>
                        </a:spcBef>
                        <a:spcAft>
                          <a:spcPts val="0"/>
                        </a:spcAft>
                        <a:buNone/>
                      </a:pPr>
                      <a:r>
                        <a:rPr lang="en">
                          <a:solidFill>
                            <a:schemeClr val="dk1"/>
                          </a:solidFill>
                          <a:latin typeface="Bai Jamjuree Medium"/>
                          <a:ea typeface="Bai Jamjuree Medium"/>
                          <a:cs typeface="Bai Jamjuree Medium"/>
                          <a:sym typeface="Bai Jamjuree Medium"/>
                        </a:rPr>
                        <a:t>Client Cloud</a:t>
                      </a:r>
                      <a:endParaRPr>
                        <a:solidFill>
                          <a:schemeClr val="dk1"/>
                        </a:solidFill>
                        <a:latin typeface="Bai Jamjuree Medium"/>
                        <a:ea typeface="Bai Jamjuree Medium"/>
                        <a:cs typeface="Bai Jamjuree Medium"/>
                        <a:sym typeface="Bai Jamjuree Medium"/>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rgbClr val="9400FD">
                        <a:alpha val="30000"/>
                      </a:srgbClr>
                    </a:solidFill>
                  </a:tcPr>
                </a:tc>
                <a:tc>
                  <a:txBody>
                    <a:bodyPr/>
                    <a:lstStyle/>
                    <a:p>
                      <a:pPr indent="0" lvl="0" marL="0" rtl="0" algn="l">
                        <a:spcBef>
                          <a:spcPts val="0"/>
                        </a:spcBef>
                        <a:spcAft>
                          <a:spcPts val="0"/>
                        </a:spcAft>
                        <a:buClr>
                          <a:schemeClr val="dk1"/>
                        </a:buClr>
                        <a:buFont typeface="Arial"/>
                        <a:buNone/>
                      </a:pPr>
                      <a:r>
                        <a:rPr lang="en" sz="1200">
                          <a:solidFill>
                            <a:schemeClr val="dk1"/>
                          </a:solidFill>
                          <a:latin typeface="Barlow"/>
                          <a:ea typeface="Barlow"/>
                          <a:cs typeface="Barlow"/>
                          <a:sym typeface="Barlow"/>
                        </a:rPr>
                        <a:t>Repudiation</a:t>
                      </a:r>
                      <a:r>
                        <a:rPr lang="en" sz="1200">
                          <a:solidFill>
                            <a:schemeClr val="dk1"/>
                          </a:solidFill>
                          <a:latin typeface="Barlow"/>
                          <a:ea typeface="Barlow"/>
                          <a:cs typeface="Barlow"/>
                          <a:sym typeface="Barlow"/>
                        </a:rPr>
                        <a:t> by clients denial of actions</a:t>
                      </a:r>
                      <a:endParaRPr sz="1200">
                        <a:solidFill>
                          <a:schemeClr val="dk1"/>
                        </a:solidFill>
                        <a:latin typeface="Barlow"/>
                        <a:ea typeface="Barlow"/>
                        <a:cs typeface="Barlow"/>
                        <a:sym typeface="Barlow"/>
                      </a:endParaRPr>
                    </a:p>
                  </a:txBody>
                  <a:tcPr marT="91425" marB="91425" marR="126000" marL="126000"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chemeClr val="lt1"/>
                    </a:solidFill>
                  </a:tcPr>
                </a:tc>
                <a:tc>
                  <a:txBody>
                    <a:bodyPr/>
                    <a:lstStyle/>
                    <a:p>
                      <a:pPr indent="0" lvl="0" marL="0" rtl="0" algn="l">
                        <a:spcBef>
                          <a:spcPts val="0"/>
                        </a:spcBef>
                        <a:spcAft>
                          <a:spcPts val="0"/>
                        </a:spcAft>
                        <a:buClr>
                          <a:schemeClr val="dk1"/>
                        </a:buClr>
                        <a:buFont typeface="Arial"/>
                        <a:buNone/>
                      </a:pPr>
                      <a:r>
                        <a:rPr lang="en" sz="1200">
                          <a:solidFill>
                            <a:schemeClr val="dk1"/>
                          </a:solidFill>
                          <a:latin typeface="Barlow"/>
                          <a:ea typeface="Barlow"/>
                          <a:cs typeface="Barlow"/>
                          <a:sym typeface="Barlow"/>
                        </a:rPr>
                        <a:t>Robust </a:t>
                      </a:r>
                      <a:r>
                        <a:rPr lang="en" sz="1200">
                          <a:solidFill>
                            <a:schemeClr val="dk1"/>
                          </a:solidFill>
                          <a:latin typeface="Barlow"/>
                          <a:ea typeface="Barlow"/>
                          <a:cs typeface="Barlow"/>
                          <a:sym typeface="Barlow"/>
                        </a:rPr>
                        <a:t>logging</a:t>
                      </a:r>
                      <a:r>
                        <a:rPr lang="en" sz="1200">
                          <a:solidFill>
                            <a:schemeClr val="dk1"/>
                          </a:solidFill>
                          <a:latin typeface="Barlow"/>
                          <a:ea typeface="Barlow"/>
                          <a:cs typeface="Barlow"/>
                          <a:sym typeface="Barlow"/>
                        </a:rPr>
                        <a:t> and auditing, digital signatures</a:t>
                      </a:r>
                      <a:endParaRPr sz="1200">
                        <a:solidFill>
                          <a:schemeClr val="dk1"/>
                        </a:solidFill>
                        <a:latin typeface="Barlow"/>
                        <a:ea typeface="Barlow"/>
                        <a:cs typeface="Barlow"/>
                        <a:sym typeface="Barlow"/>
                      </a:endParaRPr>
                    </a:p>
                  </a:txBody>
                  <a:tcPr marT="91425" marB="91425" marR="126000" marL="126000"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rgbClr val="3B8BFF">
                        <a:alpha val="21880"/>
                      </a:srgbClr>
                    </a:solidFill>
                  </a:tcPr>
                </a:tc>
              </a:tr>
              <a:tr h="814925">
                <a:tc>
                  <a:txBody>
                    <a:bodyPr/>
                    <a:lstStyle/>
                    <a:p>
                      <a:pPr indent="0" lvl="0" marL="0" rtl="0" algn="l">
                        <a:spcBef>
                          <a:spcPts val="0"/>
                        </a:spcBef>
                        <a:spcAft>
                          <a:spcPts val="0"/>
                        </a:spcAft>
                        <a:buNone/>
                      </a:pPr>
                      <a:r>
                        <a:rPr lang="en">
                          <a:solidFill>
                            <a:schemeClr val="dk1"/>
                          </a:solidFill>
                          <a:latin typeface="Bai Jamjuree Medium"/>
                          <a:ea typeface="Bai Jamjuree Medium"/>
                          <a:cs typeface="Bai Jamjuree Medium"/>
                          <a:sym typeface="Bai Jamjuree Medium"/>
                        </a:rPr>
                        <a:t>VISIONs Cloud</a:t>
                      </a:r>
                      <a:endParaRPr>
                        <a:solidFill>
                          <a:schemeClr val="dk1"/>
                        </a:solidFill>
                        <a:latin typeface="Bai Jamjuree Medium"/>
                        <a:ea typeface="Bai Jamjuree Medium"/>
                        <a:cs typeface="Bai Jamjuree Medium"/>
                        <a:sym typeface="Bai Jamjuree Medium"/>
                      </a:endParaRPr>
                    </a:p>
                  </a:txBody>
                  <a:tcPr marT="91425" marB="91425" marR="91425" marL="91425"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rgbClr val="9400FD">
                        <a:alpha val="30000"/>
                      </a:srgbClr>
                    </a:solidFill>
                  </a:tcPr>
                </a:tc>
                <a:tc>
                  <a:txBody>
                    <a:bodyPr/>
                    <a:lstStyle/>
                    <a:p>
                      <a:pPr indent="0" lvl="0" marL="0" rtl="0" algn="l">
                        <a:spcBef>
                          <a:spcPts val="0"/>
                        </a:spcBef>
                        <a:spcAft>
                          <a:spcPts val="0"/>
                        </a:spcAft>
                        <a:buNone/>
                      </a:pPr>
                      <a:r>
                        <a:rPr lang="en" sz="1200">
                          <a:solidFill>
                            <a:schemeClr val="dk1"/>
                          </a:solidFill>
                          <a:latin typeface="Barlow"/>
                          <a:ea typeface="Barlow"/>
                          <a:cs typeface="Barlow"/>
                          <a:sym typeface="Barlow"/>
                        </a:rPr>
                        <a:t>Tampering by Model </a:t>
                      </a:r>
                      <a:r>
                        <a:rPr lang="en" sz="1200">
                          <a:solidFill>
                            <a:schemeClr val="dk1"/>
                          </a:solidFill>
                          <a:latin typeface="Barlow"/>
                          <a:ea typeface="Barlow"/>
                          <a:cs typeface="Barlow"/>
                          <a:sym typeface="Barlow"/>
                        </a:rPr>
                        <a:t>poisoning</a:t>
                      </a:r>
                      <a:endParaRPr sz="1200">
                        <a:solidFill>
                          <a:schemeClr val="dk1"/>
                        </a:solidFill>
                        <a:latin typeface="Barlow"/>
                        <a:ea typeface="Barlow"/>
                        <a:cs typeface="Barlow"/>
                        <a:sym typeface="Barlow"/>
                      </a:endParaRPr>
                    </a:p>
                  </a:txBody>
                  <a:tcPr marT="91425" marB="91425" marR="126000" marL="126000"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sz="1200">
                          <a:solidFill>
                            <a:schemeClr val="dk1"/>
                          </a:solidFill>
                          <a:latin typeface="Barlow"/>
                          <a:ea typeface="Barlow"/>
                          <a:cs typeface="Barlow"/>
                          <a:sym typeface="Barlow"/>
                        </a:rPr>
                        <a:t>Input validation, filtering mechanism to sanitize and validate incoming data </a:t>
                      </a:r>
                      <a:r>
                        <a:rPr lang="en" sz="1200">
                          <a:solidFill>
                            <a:schemeClr val="dk1"/>
                          </a:solidFill>
                          <a:latin typeface="Barlow"/>
                          <a:ea typeface="Barlow"/>
                          <a:cs typeface="Barlow"/>
                          <a:sym typeface="Barlow"/>
                        </a:rPr>
                        <a:t>inputs</a:t>
                      </a:r>
                      <a:r>
                        <a:rPr lang="en" sz="1200">
                          <a:solidFill>
                            <a:schemeClr val="dk1"/>
                          </a:solidFill>
                          <a:latin typeface="Barlow"/>
                          <a:ea typeface="Barlow"/>
                          <a:cs typeface="Barlow"/>
                          <a:sym typeface="Barlow"/>
                        </a:rPr>
                        <a:t>.</a:t>
                      </a:r>
                      <a:endParaRPr sz="1200">
                        <a:solidFill>
                          <a:schemeClr val="dk1"/>
                        </a:solidFill>
                        <a:latin typeface="Barlow"/>
                        <a:ea typeface="Barlow"/>
                        <a:cs typeface="Barlow"/>
                        <a:sym typeface="Barlow"/>
                      </a:endParaRPr>
                    </a:p>
                  </a:txBody>
                  <a:tcPr marT="91425" marB="91425" marR="126000" marL="126000" anchor="ctr">
                    <a:lnL cap="flat" cmpd="sng" w="9525">
                      <a:solidFill>
                        <a:schemeClr val="dk2"/>
                      </a:solidFill>
                      <a:prstDash val="solid"/>
                      <a:round/>
                      <a:headEnd len="sm" w="sm" type="none"/>
                      <a:tailEnd len="sm" w="sm" type="none"/>
                    </a:lnL>
                    <a:lnR cap="flat" cmpd="sng" w="9525">
                      <a:solidFill>
                        <a:schemeClr val="dk2"/>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chemeClr val="dk2"/>
                      </a:solidFill>
                      <a:prstDash val="solid"/>
                      <a:round/>
                      <a:headEnd len="sm" w="sm" type="none"/>
                      <a:tailEnd len="sm" w="sm" type="none"/>
                    </a:lnB>
                    <a:solidFill>
                      <a:srgbClr val="3B8BFF">
                        <a:alpha val="21880"/>
                      </a:srgbClr>
                    </a:solidFill>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28"/>
          <p:cNvSpPr txBox="1"/>
          <p:nvPr>
            <p:ph type="title"/>
          </p:nvPr>
        </p:nvSpPr>
        <p:spPr>
          <a:xfrm>
            <a:off x="685800" y="284113"/>
            <a:ext cx="4896300" cy="1322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Third Party Risk</a:t>
            </a:r>
            <a:endParaRPr/>
          </a:p>
        </p:txBody>
      </p:sp>
      <p:pic>
        <p:nvPicPr>
          <p:cNvPr id="348" name="Google Shape;348;p28" title="Gráfico"/>
          <p:cNvPicPr preferRelativeResize="0"/>
          <p:nvPr/>
        </p:nvPicPr>
        <p:blipFill>
          <a:blip r:embed="rId3">
            <a:alphaModFix/>
          </a:blip>
          <a:stretch>
            <a:fillRect/>
          </a:stretch>
        </p:blipFill>
        <p:spPr>
          <a:xfrm>
            <a:off x="5582100" y="1400475"/>
            <a:ext cx="3092167" cy="3000299"/>
          </a:xfrm>
          <a:prstGeom prst="rect">
            <a:avLst/>
          </a:prstGeom>
          <a:noFill/>
          <a:ln>
            <a:noFill/>
          </a:ln>
        </p:spPr>
      </p:pic>
      <p:sp>
        <p:nvSpPr>
          <p:cNvPr id="349" name="Google Shape;349;p28"/>
          <p:cNvSpPr txBox="1"/>
          <p:nvPr/>
        </p:nvSpPr>
        <p:spPr>
          <a:xfrm>
            <a:off x="281725" y="1606825"/>
            <a:ext cx="5300400" cy="300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Barlow"/>
                <a:ea typeface="Barlow"/>
                <a:cs typeface="Barlow"/>
                <a:sym typeface="Barlow"/>
              </a:rPr>
              <a:t>CSP </a:t>
            </a:r>
            <a:endParaRPr sz="1200">
              <a:solidFill>
                <a:schemeClr val="dk1"/>
              </a:solidFill>
              <a:latin typeface="Barlow"/>
              <a:ea typeface="Barlow"/>
              <a:cs typeface="Barlow"/>
              <a:sym typeface="Barlow"/>
            </a:endParaRPr>
          </a:p>
          <a:p>
            <a:pPr indent="0" lvl="0" marL="0" rtl="0" algn="l">
              <a:spcBef>
                <a:spcPts val="0"/>
              </a:spcBef>
              <a:spcAft>
                <a:spcPts val="0"/>
              </a:spcAft>
              <a:buNone/>
            </a:pPr>
            <a:r>
              <a:t/>
            </a:r>
            <a:endParaRPr sz="1200">
              <a:solidFill>
                <a:schemeClr val="dk1"/>
              </a:solidFill>
              <a:latin typeface="Barlow"/>
              <a:ea typeface="Barlow"/>
              <a:cs typeface="Barlow"/>
              <a:sym typeface="Barlow"/>
            </a:endParaRPr>
          </a:p>
          <a:p>
            <a:pPr indent="-304800" lvl="0" marL="457200" rtl="0" algn="l">
              <a:spcBef>
                <a:spcPts val="0"/>
              </a:spcBef>
              <a:spcAft>
                <a:spcPts val="0"/>
              </a:spcAft>
              <a:buClr>
                <a:schemeClr val="dk1"/>
              </a:buClr>
              <a:buSzPts val="1200"/>
              <a:buFont typeface="Barlow"/>
              <a:buChar char="●"/>
            </a:pPr>
            <a:r>
              <a:rPr lang="en" sz="1200">
                <a:solidFill>
                  <a:schemeClr val="dk1"/>
                </a:solidFill>
                <a:latin typeface="Barlow"/>
                <a:ea typeface="Barlow"/>
                <a:cs typeface="Barlow"/>
                <a:sym typeface="Barlow"/>
              </a:rPr>
              <a:t>Risk : Potential data breaches or unauthorized access to VISION's cloud infrastructure</a:t>
            </a:r>
            <a:endParaRPr sz="1200">
              <a:solidFill>
                <a:schemeClr val="dk1"/>
              </a:solidFill>
              <a:latin typeface="Barlow"/>
              <a:ea typeface="Barlow"/>
              <a:cs typeface="Barlow"/>
              <a:sym typeface="Barlow"/>
            </a:endParaRPr>
          </a:p>
          <a:p>
            <a:pPr indent="-304800" lvl="0" marL="457200" rtl="0" algn="l">
              <a:spcBef>
                <a:spcPts val="0"/>
              </a:spcBef>
              <a:spcAft>
                <a:spcPts val="0"/>
              </a:spcAft>
              <a:buClr>
                <a:schemeClr val="dk1"/>
              </a:buClr>
              <a:buSzPts val="1200"/>
              <a:buFont typeface="Barlow"/>
              <a:buChar char="●"/>
            </a:pPr>
            <a:r>
              <a:rPr lang="en" sz="1200">
                <a:solidFill>
                  <a:schemeClr val="dk1"/>
                </a:solidFill>
                <a:latin typeface="Barlow"/>
                <a:ea typeface="Barlow"/>
                <a:cs typeface="Barlow"/>
                <a:sym typeface="Barlow"/>
              </a:rPr>
              <a:t>LIkelihood : 7</a:t>
            </a:r>
            <a:endParaRPr sz="1200">
              <a:solidFill>
                <a:schemeClr val="dk1"/>
              </a:solidFill>
              <a:latin typeface="Barlow"/>
              <a:ea typeface="Barlow"/>
              <a:cs typeface="Barlow"/>
              <a:sym typeface="Barlow"/>
            </a:endParaRPr>
          </a:p>
          <a:p>
            <a:pPr indent="-304800" lvl="0" marL="457200" rtl="0" algn="l">
              <a:spcBef>
                <a:spcPts val="0"/>
              </a:spcBef>
              <a:spcAft>
                <a:spcPts val="0"/>
              </a:spcAft>
              <a:buClr>
                <a:schemeClr val="dk1"/>
              </a:buClr>
              <a:buSzPts val="1200"/>
              <a:buFont typeface="Barlow"/>
              <a:buChar char="●"/>
            </a:pPr>
            <a:r>
              <a:rPr lang="en" sz="1200">
                <a:solidFill>
                  <a:schemeClr val="dk1"/>
                </a:solidFill>
                <a:latin typeface="Barlow"/>
                <a:ea typeface="Barlow"/>
                <a:cs typeface="Barlow"/>
                <a:sym typeface="Barlow"/>
              </a:rPr>
              <a:t>Impact : 9</a:t>
            </a:r>
            <a:endParaRPr sz="1200">
              <a:solidFill>
                <a:schemeClr val="dk1"/>
              </a:solidFill>
              <a:latin typeface="Barlow"/>
              <a:ea typeface="Barlow"/>
              <a:cs typeface="Barlow"/>
              <a:sym typeface="Barlow"/>
            </a:endParaRPr>
          </a:p>
          <a:p>
            <a:pPr indent="-304800" lvl="0" marL="457200" rtl="0" algn="l">
              <a:spcBef>
                <a:spcPts val="0"/>
              </a:spcBef>
              <a:spcAft>
                <a:spcPts val="0"/>
              </a:spcAft>
              <a:buClr>
                <a:schemeClr val="dk1"/>
              </a:buClr>
              <a:buSzPts val="1200"/>
              <a:buFont typeface="Barlow"/>
              <a:buChar char="●"/>
            </a:pPr>
            <a:r>
              <a:rPr lang="en" sz="1200">
                <a:solidFill>
                  <a:schemeClr val="dk1"/>
                </a:solidFill>
                <a:latin typeface="Barlow"/>
                <a:ea typeface="Barlow"/>
                <a:cs typeface="Barlow"/>
                <a:sym typeface="Barlow"/>
              </a:rPr>
              <a:t>OVerall risk Rating : High</a:t>
            </a:r>
            <a:endParaRPr sz="1200">
              <a:solidFill>
                <a:schemeClr val="dk1"/>
              </a:solidFill>
              <a:latin typeface="Barlow"/>
              <a:ea typeface="Barlow"/>
              <a:cs typeface="Barlow"/>
              <a:sym typeface="Barlow"/>
            </a:endParaRPr>
          </a:p>
          <a:p>
            <a:pPr indent="0" lvl="0" marL="0" rtl="0" algn="l">
              <a:spcBef>
                <a:spcPts val="0"/>
              </a:spcBef>
              <a:spcAft>
                <a:spcPts val="0"/>
              </a:spcAft>
              <a:buNone/>
            </a:pPr>
            <a:r>
              <a:t/>
            </a:r>
            <a:endParaRPr sz="1200">
              <a:solidFill>
                <a:schemeClr val="dk1"/>
              </a:solidFill>
              <a:latin typeface="Barlow"/>
              <a:ea typeface="Barlow"/>
              <a:cs typeface="Barlow"/>
              <a:sym typeface="Barlow"/>
            </a:endParaRPr>
          </a:p>
          <a:p>
            <a:pPr indent="0" lvl="0" marL="0" rtl="0" algn="l">
              <a:spcBef>
                <a:spcPts val="0"/>
              </a:spcBef>
              <a:spcAft>
                <a:spcPts val="0"/>
              </a:spcAft>
              <a:buNone/>
            </a:pPr>
            <a:r>
              <a:rPr lang="en" sz="1200">
                <a:solidFill>
                  <a:schemeClr val="dk1"/>
                </a:solidFill>
                <a:latin typeface="Barlow"/>
                <a:ea typeface="Barlow"/>
                <a:cs typeface="Barlow"/>
                <a:sym typeface="Barlow"/>
              </a:rPr>
              <a:t>Data Processing and storage services</a:t>
            </a:r>
            <a:endParaRPr sz="1200">
              <a:solidFill>
                <a:schemeClr val="dk1"/>
              </a:solidFill>
              <a:latin typeface="Barlow"/>
              <a:ea typeface="Barlow"/>
              <a:cs typeface="Barlow"/>
              <a:sym typeface="Barlow"/>
            </a:endParaRPr>
          </a:p>
          <a:p>
            <a:pPr indent="0" lvl="0" marL="0" rtl="0" algn="l">
              <a:spcBef>
                <a:spcPts val="0"/>
              </a:spcBef>
              <a:spcAft>
                <a:spcPts val="0"/>
              </a:spcAft>
              <a:buNone/>
            </a:pPr>
            <a:r>
              <a:t/>
            </a:r>
            <a:endParaRPr sz="1200">
              <a:solidFill>
                <a:schemeClr val="dk1"/>
              </a:solidFill>
              <a:latin typeface="Barlow"/>
              <a:ea typeface="Barlow"/>
              <a:cs typeface="Barlow"/>
              <a:sym typeface="Barlow"/>
            </a:endParaRPr>
          </a:p>
          <a:p>
            <a:pPr indent="-304800" lvl="0" marL="457200" rtl="0" algn="l">
              <a:spcBef>
                <a:spcPts val="0"/>
              </a:spcBef>
              <a:spcAft>
                <a:spcPts val="0"/>
              </a:spcAft>
              <a:buClr>
                <a:schemeClr val="dk1"/>
              </a:buClr>
              <a:buSzPts val="1200"/>
              <a:buFont typeface="Barlow"/>
              <a:buChar char="●"/>
            </a:pPr>
            <a:r>
              <a:rPr lang="en" sz="1200">
                <a:solidFill>
                  <a:schemeClr val="dk1"/>
                </a:solidFill>
                <a:latin typeface="Barlow"/>
                <a:ea typeface="Barlow"/>
                <a:cs typeface="Barlow"/>
                <a:sym typeface="Barlow"/>
              </a:rPr>
              <a:t>RIsk : Risk of data integrity issues or non-compliance with data protection regulations</a:t>
            </a:r>
            <a:endParaRPr sz="1200">
              <a:solidFill>
                <a:schemeClr val="dk1"/>
              </a:solidFill>
              <a:latin typeface="Barlow"/>
              <a:ea typeface="Barlow"/>
              <a:cs typeface="Barlow"/>
              <a:sym typeface="Barlow"/>
            </a:endParaRPr>
          </a:p>
          <a:p>
            <a:pPr indent="-304800" lvl="0" marL="457200" rtl="0" algn="l">
              <a:spcBef>
                <a:spcPts val="0"/>
              </a:spcBef>
              <a:spcAft>
                <a:spcPts val="0"/>
              </a:spcAft>
              <a:buClr>
                <a:schemeClr val="dk1"/>
              </a:buClr>
              <a:buSzPts val="1200"/>
              <a:buFont typeface="Barlow"/>
              <a:buChar char="●"/>
            </a:pPr>
            <a:r>
              <a:rPr lang="en" sz="1200">
                <a:solidFill>
                  <a:schemeClr val="dk1"/>
                </a:solidFill>
                <a:latin typeface="Barlow"/>
                <a:ea typeface="Barlow"/>
                <a:cs typeface="Barlow"/>
                <a:sym typeface="Barlow"/>
              </a:rPr>
              <a:t>Likelihood: 6</a:t>
            </a:r>
            <a:endParaRPr sz="1200">
              <a:solidFill>
                <a:schemeClr val="dk1"/>
              </a:solidFill>
              <a:latin typeface="Barlow"/>
              <a:ea typeface="Barlow"/>
              <a:cs typeface="Barlow"/>
              <a:sym typeface="Barlow"/>
            </a:endParaRPr>
          </a:p>
          <a:p>
            <a:pPr indent="-304800" lvl="0" marL="457200" rtl="0" algn="l">
              <a:spcBef>
                <a:spcPts val="0"/>
              </a:spcBef>
              <a:spcAft>
                <a:spcPts val="0"/>
              </a:spcAft>
              <a:buClr>
                <a:schemeClr val="dk1"/>
              </a:buClr>
              <a:buSzPts val="1200"/>
              <a:buFont typeface="Barlow"/>
              <a:buChar char="●"/>
            </a:pPr>
            <a:r>
              <a:rPr lang="en" sz="1200">
                <a:solidFill>
                  <a:schemeClr val="dk1"/>
                </a:solidFill>
                <a:latin typeface="Barlow"/>
                <a:ea typeface="Barlow"/>
                <a:cs typeface="Barlow"/>
                <a:sym typeface="Barlow"/>
              </a:rPr>
              <a:t>Impact : 9</a:t>
            </a:r>
            <a:endParaRPr sz="1200">
              <a:solidFill>
                <a:schemeClr val="dk1"/>
              </a:solidFill>
              <a:latin typeface="Barlow"/>
              <a:ea typeface="Barlow"/>
              <a:cs typeface="Barlow"/>
              <a:sym typeface="Barlow"/>
            </a:endParaRPr>
          </a:p>
          <a:p>
            <a:pPr indent="-304800" lvl="0" marL="457200" rtl="0" algn="l">
              <a:spcBef>
                <a:spcPts val="0"/>
              </a:spcBef>
              <a:spcAft>
                <a:spcPts val="0"/>
              </a:spcAft>
              <a:buClr>
                <a:schemeClr val="dk1"/>
              </a:buClr>
              <a:buSzPts val="1200"/>
              <a:buFont typeface="Barlow"/>
              <a:buChar char="●"/>
            </a:pPr>
            <a:r>
              <a:rPr lang="en" sz="1200">
                <a:solidFill>
                  <a:schemeClr val="dk1"/>
                </a:solidFill>
                <a:latin typeface="Barlow"/>
                <a:ea typeface="Barlow"/>
                <a:cs typeface="Barlow"/>
                <a:sym typeface="Barlow"/>
              </a:rPr>
              <a:t>Overall Risk Rating : High</a:t>
            </a:r>
            <a:endParaRPr sz="1200">
              <a:solidFill>
                <a:schemeClr val="dk1"/>
              </a:solidFill>
              <a:latin typeface="Barlow"/>
              <a:ea typeface="Barlow"/>
              <a:cs typeface="Barlow"/>
              <a:sym typeface="Barlow"/>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29"/>
          <p:cNvSpPr txBox="1"/>
          <p:nvPr>
            <p:ph type="title"/>
          </p:nvPr>
        </p:nvSpPr>
        <p:spPr>
          <a:xfrm>
            <a:off x="600800" y="0"/>
            <a:ext cx="5352000" cy="1322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Third Party Risk cont’</a:t>
            </a:r>
            <a:endParaRPr/>
          </a:p>
        </p:txBody>
      </p:sp>
      <p:sp>
        <p:nvSpPr>
          <p:cNvPr id="355" name="Google Shape;355;p29"/>
          <p:cNvSpPr txBox="1"/>
          <p:nvPr>
            <p:ph idx="1" type="subTitle"/>
          </p:nvPr>
        </p:nvSpPr>
        <p:spPr>
          <a:xfrm>
            <a:off x="79050" y="2189700"/>
            <a:ext cx="4602300" cy="3243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Vision</a:t>
            </a:r>
            <a:endParaRPr/>
          </a:p>
          <a:p>
            <a:pPr indent="-292100" lvl="0" marL="457200" rtl="0" algn="l">
              <a:lnSpc>
                <a:spcPct val="115000"/>
              </a:lnSpc>
              <a:spcBef>
                <a:spcPts val="0"/>
              </a:spcBef>
              <a:spcAft>
                <a:spcPts val="0"/>
              </a:spcAft>
              <a:buSzPts val="1000"/>
              <a:buChar char="●"/>
            </a:pPr>
            <a:r>
              <a:rPr lang="en" sz="1400"/>
              <a:t> Responsible for securing underlying infrastructure, including cloud environment, network, and physical facilities.</a:t>
            </a:r>
            <a:endParaRPr sz="1400"/>
          </a:p>
          <a:p>
            <a:pPr indent="-292100" lvl="0" marL="457200" rtl="0" algn="l">
              <a:lnSpc>
                <a:spcPct val="115000"/>
              </a:lnSpc>
              <a:spcBef>
                <a:spcPts val="0"/>
              </a:spcBef>
              <a:spcAft>
                <a:spcPts val="0"/>
              </a:spcAft>
              <a:buSzPts val="1000"/>
              <a:buChar char="●"/>
            </a:pPr>
            <a:r>
              <a:rPr lang="en" sz="1400"/>
              <a:t>Ensures compliance with regulatory requirements, industry standards, and best practices.</a:t>
            </a:r>
            <a:endParaRPr sz="1400"/>
          </a:p>
          <a:p>
            <a:pPr indent="-292100" lvl="0" marL="457200" rtl="0" algn="l">
              <a:lnSpc>
                <a:spcPct val="115000"/>
              </a:lnSpc>
              <a:spcBef>
                <a:spcPts val="0"/>
              </a:spcBef>
              <a:spcAft>
                <a:spcPts val="0"/>
              </a:spcAft>
              <a:buSzPts val="1000"/>
              <a:buChar char="●"/>
            </a:pPr>
            <a:r>
              <a:rPr lang="en" sz="1400"/>
              <a:t>Manages access controls, encryption, monitoring, and incident response within its environment.</a:t>
            </a:r>
            <a:endParaRPr sz="1400"/>
          </a:p>
          <a:p>
            <a:pPr indent="-292100" lvl="0" marL="457200" rtl="0" algn="l">
              <a:lnSpc>
                <a:spcPct val="115000"/>
              </a:lnSpc>
              <a:spcBef>
                <a:spcPts val="0"/>
              </a:spcBef>
              <a:spcAft>
                <a:spcPts val="0"/>
              </a:spcAft>
              <a:buSzPts val="1000"/>
              <a:buChar char="●"/>
            </a:pPr>
            <a:r>
              <a:rPr lang="en" sz="1400"/>
              <a:t>Provides guidance, support, and collaboration opportunities to vendors for security enhancement.</a:t>
            </a:r>
            <a:endParaRPr sz="1400"/>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t/>
            </a:r>
            <a:endParaRPr/>
          </a:p>
        </p:txBody>
      </p:sp>
      <p:sp>
        <p:nvSpPr>
          <p:cNvPr id="356" name="Google Shape;356;p29"/>
          <p:cNvSpPr txBox="1"/>
          <p:nvPr/>
        </p:nvSpPr>
        <p:spPr>
          <a:xfrm>
            <a:off x="4681350" y="2189700"/>
            <a:ext cx="4383600" cy="319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1"/>
                </a:solidFill>
                <a:latin typeface="Barlow"/>
                <a:ea typeface="Barlow"/>
                <a:cs typeface="Barlow"/>
                <a:sym typeface="Barlow"/>
              </a:rPr>
              <a:t>Vendors</a:t>
            </a:r>
            <a:endParaRPr sz="1200">
              <a:solidFill>
                <a:schemeClr val="dk1"/>
              </a:solidFill>
              <a:latin typeface="Barlow"/>
              <a:ea typeface="Barlow"/>
              <a:cs typeface="Barlow"/>
              <a:sym typeface="Barlow"/>
            </a:endParaRPr>
          </a:p>
          <a:p>
            <a:pPr indent="-317500" lvl="0" marL="457200" rtl="0" algn="l">
              <a:spcBef>
                <a:spcPts val="0"/>
              </a:spcBef>
              <a:spcAft>
                <a:spcPts val="0"/>
              </a:spcAft>
              <a:buClr>
                <a:schemeClr val="dk1"/>
              </a:buClr>
              <a:buSzPts val="1400"/>
              <a:buFont typeface="Barlow"/>
              <a:buChar char="●"/>
            </a:pPr>
            <a:r>
              <a:rPr lang="en">
                <a:solidFill>
                  <a:schemeClr val="dk1"/>
                </a:solidFill>
                <a:latin typeface="Barlow"/>
                <a:ea typeface="Barlow"/>
                <a:cs typeface="Barlow"/>
                <a:sym typeface="Barlow"/>
              </a:rPr>
              <a:t>Responsible for securing their applications, data, and user access within the shared environment.</a:t>
            </a:r>
            <a:endParaRPr>
              <a:solidFill>
                <a:schemeClr val="dk1"/>
              </a:solidFill>
              <a:latin typeface="Barlow"/>
              <a:ea typeface="Barlow"/>
              <a:cs typeface="Barlow"/>
              <a:sym typeface="Barlow"/>
            </a:endParaRPr>
          </a:p>
          <a:p>
            <a:pPr indent="-317500" lvl="0" marL="457200" rtl="0" algn="l">
              <a:spcBef>
                <a:spcPts val="0"/>
              </a:spcBef>
              <a:spcAft>
                <a:spcPts val="0"/>
              </a:spcAft>
              <a:buClr>
                <a:schemeClr val="dk1"/>
              </a:buClr>
              <a:buSzPts val="1400"/>
              <a:buFont typeface="Barlow"/>
              <a:buChar char="●"/>
            </a:pPr>
            <a:r>
              <a:rPr lang="en">
                <a:solidFill>
                  <a:schemeClr val="dk1"/>
                </a:solidFill>
                <a:latin typeface="Barlow"/>
                <a:ea typeface="Barlow"/>
                <a:cs typeface="Barlow"/>
                <a:sym typeface="Barlow"/>
              </a:rPr>
              <a:t>Required to adhere to VISION's security policies, standards, and contractual agreements.</a:t>
            </a:r>
            <a:endParaRPr>
              <a:solidFill>
                <a:schemeClr val="dk1"/>
              </a:solidFill>
              <a:latin typeface="Barlow"/>
              <a:ea typeface="Barlow"/>
              <a:cs typeface="Barlow"/>
              <a:sym typeface="Barlow"/>
            </a:endParaRPr>
          </a:p>
          <a:p>
            <a:pPr indent="-317500" lvl="0" marL="457200" rtl="0" algn="l">
              <a:spcBef>
                <a:spcPts val="0"/>
              </a:spcBef>
              <a:spcAft>
                <a:spcPts val="0"/>
              </a:spcAft>
              <a:buClr>
                <a:schemeClr val="dk1"/>
              </a:buClr>
              <a:buSzPts val="1400"/>
              <a:buFont typeface="Barlow"/>
              <a:buChar char="●"/>
            </a:pPr>
            <a:r>
              <a:rPr lang="en">
                <a:solidFill>
                  <a:schemeClr val="dk1"/>
                </a:solidFill>
                <a:latin typeface="Barlow"/>
                <a:ea typeface="Barlow"/>
                <a:cs typeface="Barlow"/>
                <a:sym typeface="Barlow"/>
              </a:rPr>
              <a:t>Expected to implement robust security controls, encryption mechanisms, and access management practices.</a:t>
            </a:r>
            <a:endParaRPr>
              <a:solidFill>
                <a:schemeClr val="dk1"/>
              </a:solidFill>
              <a:latin typeface="Barlow"/>
              <a:ea typeface="Barlow"/>
              <a:cs typeface="Barlow"/>
              <a:sym typeface="Barlow"/>
            </a:endParaRPr>
          </a:p>
          <a:p>
            <a:pPr indent="-317500" lvl="0" marL="457200" rtl="0" algn="l">
              <a:spcBef>
                <a:spcPts val="0"/>
              </a:spcBef>
              <a:spcAft>
                <a:spcPts val="0"/>
              </a:spcAft>
              <a:buClr>
                <a:schemeClr val="dk1"/>
              </a:buClr>
              <a:buSzPts val="1400"/>
              <a:buFont typeface="Barlow"/>
              <a:buChar char="●"/>
            </a:pPr>
            <a:r>
              <a:rPr lang="en">
                <a:solidFill>
                  <a:schemeClr val="dk1"/>
                </a:solidFill>
                <a:latin typeface="Barlow"/>
                <a:ea typeface="Barlow"/>
                <a:cs typeface="Barlow"/>
                <a:sym typeface="Barlow"/>
              </a:rPr>
              <a:t>Collaborate with VISION in vulnerability management, incident response, and security improvement initiatives.</a:t>
            </a:r>
            <a:endParaRPr>
              <a:solidFill>
                <a:schemeClr val="dk1"/>
              </a:solidFill>
              <a:latin typeface="Barlow"/>
              <a:ea typeface="Barlow"/>
              <a:cs typeface="Barlow"/>
              <a:sym typeface="Barlow"/>
            </a:endParaRPr>
          </a:p>
          <a:p>
            <a:pPr indent="0" lvl="0" marL="0" rtl="0" algn="l">
              <a:spcBef>
                <a:spcPts val="0"/>
              </a:spcBef>
              <a:spcAft>
                <a:spcPts val="0"/>
              </a:spcAft>
              <a:buNone/>
            </a:pPr>
            <a:r>
              <a:t/>
            </a:r>
            <a:endParaRPr sz="1200">
              <a:solidFill>
                <a:schemeClr val="dk1"/>
              </a:solidFill>
              <a:latin typeface="Barlow"/>
              <a:ea typeface="Barlow"/>
              <a:cs typeface="Barlow"/>
              <a:sym typeface="Barlow"/>
            </a:endParaRPr>
          </a:p>
        </p:txBody>
      </p:sp>
      <p:sp>
        <p:nvSpPr>
          <p:cNvPr id="357" name="Google Shape;357;p29"/>
          <p:cNvSpPr txBox="1"/>
          <p:nvPr/>
        </p:nvSpPr>
        <p:spPr>
          <a:xfrm>
            <a:off x="79050" y="1628700"/>
            <a:ext cx="5352000" cy="56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Barlow"/>
                <a:ea typeface="Barlow"/>
                <a:cs typeface="Barlow"/>
                <a:sym typeface="Barlow"/>
              </a:rPr>
              <a:t>Share Responsibility Model</a:t>
            </a:r>
            <a:endParaRPr sz="1800">
              <a:solidFill>
                <a:schemeClr val="dk1"/>
              </a:solidFill>
              <a:latin typeface="Barlow"/>
              <a:ea typeface="Barlow"/>
              <a:cs typeface="Barlow"/>
              <a:sym typeface="Barlow"/>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30"/>
          <p:cNvSpPr txBox="1"/>
          <p:nvPr>
            <p:ph type="title"/>
          </p:nvPr>
        </p:nvSpPr>
        <p:spPr>
          <a:xfrm>
            <a:off x="685800" y="235550"/>
            <a:ext cx="6882000" cy="1322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Overall recommendations</a:t>
            </a:r>
            <a:endParaRPr/>
          </a:p>
        </p:txBody>
      </p:sp>
      <p:sp>
        <p:nvSpPr>
          <p:cNvPr id="363" name="Google Shape;363;p30"/>
          <p:cNvSpPr txBox="1"/>
          <p:nvPr>
            <p:ph idx="1" type="subTitle"/>
          </p:nvPr>
        </p:nvSpPr>
        <p:spPr>
          <a:xfrm>
            <a:off x="75300" y="1980640"/>
            <a:ext cx="2841600" cy="1372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Main process to focus </a:t>
            </a:r>
            <a:endParaRPr sz="1500"/>
          </a:p>
          <a:p>
            <a:pPr indent="0" lvl="0" marL="0" rtl="0" algn="l">
              <a:spcBef>
                <a:spcPts val="0"/>
              </a:spcBef>
              <a:spcAft>
                <a:spcPts val="0"/>
              </a:spcAft>
              <a:buNone/>
            </a:pPr>
            <a:r>
              <a:t/>
            </a:r>
            <a:endParaRPr sz="1500"/>
          </a:p>
          <a:p>
            <a:pPr indent="-298450" lvl="0" marL="457200" rtl="0" algn="l">
              <a:spcBef>
                <a:spcPts val="0"/>
              </a:spcBef>
              <a:spcAft>
                <a:spcPts val="0"/>
              </a:spcAft>
              <a:buSzPts val="1100"/>
              <a:buChar char="●"/>
            </a:pPr>
            <a:r>
              <a:rPr lang="en" sz="1500"/>
              <a:t>Data processing</a:t>
            </a:r>
            <a:endParaRPr sz="1500"/>
          </a:p>
          <a:p>
            <a:pPr indent="-298450" lvl="0" marL="457200" rtl="0" algn="l">
              <a:spcBef>
                <a:spcPts val="0"/>
              </a:spcBef>
              <a:spcAft>
                <a:spcPts val="0"/>
              </a:spcAft>
              <a:buSzPts val="1100"/>
              <a:buChar char="●"/>
            </a:pPr>
            <a:r>
              <a:rPr lang="en" sz="1500"/>
              <a:t>Data communication</a:t>
            </a:r>
            <a:endParaRPr sz="1500"/>
          </a:p>
          <a:p>
            <a:pPr indent="0" lvl="0" marL="0" rtl="0" algn="l">
              <a:spcBef>
                <a:spcPts val="0"/>
              </a:spcBef>
              <a:spcAft>
                <a:spcPts val="0"/>
              </a:spcAft>
              <a:buNone/>
            </a:pPr>
            <a:r>
              <a:t/>
            </a:r>
            <a:endParaRPr/>
          </a:p>
        </p:txBody>
      </p:sp>
      <p:sp>
        <p:nvSpPr>
          <p:cNvPr id="364" name="Google Shape;364;p30"/>
          <p:cNvSpPr txBox="1"/>
          <p:nvPr/>
        </p:nvSpPr>
        <p:spPr>
          <a:xfrm>
            <a:off x="3509700" y="2044975"/>
            <a:ext cx="3691500" cy="255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dk1"/>
                </a:solidFill>
                <a:latin typeface="Barlow"/>
                <a:ea typeface="Barlow"/>
                <a:cs typeface="Barlow"/>
                <a:sym typeface="Barlow"/>
              </a:rPr>
              <a:t>Confidentiality</a:t>
            </a:r>
            <a:endParaRPr sz="1500">
              <a:solidFill>
                <a:schemeClr val="dk1"/>
              </a:solidFill>
              <a:latin typeface="Barlow"/>
              <a:ea typeface="Barlow"/>
              <a:cs typeface="Barlow"/>
              <a:sym typeface="Barlow"/>
            </a:endParaRPr>
          </a:p>
          <a:p>
            <a:pPr indent="-323850" lvl="0" marL="457200" rtl="0" algn="l">
              <a:spcBef>
                <a:spcPts val="0"/>
              </a:spcBef>
              <a:spcAft>
                <a:spcPts val="0"/>
              </a:spcAft>
              <a:buClr>
                <a:schemeClr val="dk1"/>
              </a:buClr>
              <a:buSzPts val="1500"/>
              <a:buFont typeface="Barlow"/>
              <a:buChar char="●"/>
            </a:pPr>
            <a:r>
              <a:rPr lang="en" sz="1500">
                <a:solidFill>
                  <a:schemeClr val="dk1"/>
                </a:solidFill>
                <a:latin typeface="Barlow"/>
                <a:ea typeface="Barlow"/>
                <a:cs typeface="Barlow"/>
                <a:sym typeface="Barlow"/>
              </a:rPr>
              <a:t>Data leaks</a:t>
            </a:r>
            <a:endParaRPr sz="1500">
              <a:solidFill>
                <a:schemeClr val="dk1"/>
              </a:solidFill>
              <a:latin typeface="Barlow"/>
              <a:ea typeface="Barlow"/>
              <a:cs typeface="Barlow"/>
              <a:sym typeface="Barlow"/>
            </a:endParaRPr>
          </a:p>
          <a:p>
            <a:pPr indent="-323850" lvl="0" marL="457200" rtl="0" algn="l">
              <a:spcBef>
                <a:spcPts val="0"/>
              </a:spcBef>
              <a:spcAft>
                <a:spcPts val="0"/>
              </a:spcAft>
              <a:buClr>
                <a:schemeClr val="dk1"/>
              </a:buClr>
              <a:buSzPts val="1500"/>
              <a:buFont typeface="Barlow"/>
              <a:buChar char="●"/>
            </a:pPr>
            <a:r>
              <a:rPr lang="en" sz="1500">
                <a:solidFill>
                  <a:schemeClr val="dk1"/>
                </a:solidFill>
                <a:latin typeface="Barlow"/>
                <a:ea typeface="Barlow"/>
                <a:cs typeface="Barlow"/>
                <a:sym typeface="Barlow"/>
              </a:rPr>
              <a:t>Unauthorized access</a:t>
            </a:r>
            <a:endParaRPr sz="1500">
              <a:solidFill>
                <a:schemeClr val="dk1"/>
              </a:solidFill>
              <a:latin typeface="Barlow"/>
              <a:ea typeface="Barlow"/>
              <a:cs typeface="Barlow"/>
              <a:sym typeface="Barlow"/>
            </a:endParaRPr>
          </a:p>
          <a:p>
            <a:pPr indent="0" lvl="0" marL="0" rtl="0" algn="l">
              <a:spcBef>
                <a:spcPts val="0"/>
              </a:spcBef>
              <a:spcAft>
                <a:spcPts val="0"/>
              </a:spcAft>
              <a:buNone/>
            </a:pPr>
            <a:r>
              <a:t/>
            </a:r>
            <a:endParaRPr sz="1500">
              <a:solidFill>
                <a:schemeClr val="dk1"/>
              </a:solidFill>
              <a:latin typeface="Barlow"/>
              <a:ea typeface="Barlow"/>
              <a:cs typeface="Barlow"/>
              <a:sym typeface="Barlow"/>
            </a:endParaRPr>
          </a:p>
          <a:p>
            <a:pPr indent="0" lvl="0" marL="0" rtl="0" algn="l">
              <a:spcBef>
                <a:spcPts val="0"/>
              </a:spcBef>
              <a:spcAft>
                <a:spcPts val="0"/>
              </a:spcAft>
              <a:buNone/>
            </a:pPr>
            <a:r>
              <a:rPr lang="en" sz="1500">
                <a:solidFill>
                  <a:schemeClr val="dk1"/>
                </a:solidFill>
                <a:latin typeface="Barlow"/>
                <a:ea typeface="Barlow"/>
                <a:cs typeface="Barlow"/>
                <a:sym typeface="Barlow"/>
              </a:rPr>
              <a:t>Integrity</a:t>
            </a:r>
            <a:endParaRPr sz="1500">
              <a:solidFill>
                <a:schemeClr val="dk1"/>
              </a:solidFill>
              <a:latin typeface="Barlow"/>
              <a:ea typeface="Barlow"/>
              <a:cs typeface="Barlow"/>
              <a:sym typeface="Barlow"/>
            </a:endParaRPr>
          </a:p>
          <a:p>
            <a:pPr indent="-323850" lvl="0" marL="457200" rtl="0" algn="l">
              <a:spcBef>
                <a:spcPts val="0"/>
              </a:spcBef>
              <a:spcAft>
                <a:spcPts val="0"/>
              </a:spcAft>
              <a:buClr>
                <a:schemeClr val="dk1"/>
              </a:buClr>
              <a:buSzPts val="1500"/>
              <a:buFont typeface="Barlow"/>
              <a:buChar char="●"/>
            </a:pPr>
            <a:r>
              <a:rPr lang="en" sz="1500">
                <a:solidFill>
                  <a:schemeClr val="dk1"/>
                </a:solidFill>
                <a:latin typeface="Barlow"/>
                <a:ea typeface="Barlow"/>
                <a:cs typeface="Barlow"/>
                <a:sym typeface="Barlow"/>
              </a:rPr>
              <a:t>Tampering of client data and VISION data</a:t>
            </a:r>
            <a:endParaRPr sz="1500">
              <a:solidFill>
                <a:schemeClr val="dk1"/>
              </a:solidFill>
              <a:latin typeface="Barlow"/>
              <a:ea typeface="Barlow"/>
              <a:cs typeface="Barlow"/>
              <a:sym typeface="Barlow"/>
            </a:endParaRPr>
          </a:p>
          <a:p>
            <a:pPr indent="0" lvl="0" marL="0" rtl="0" algn="l">
              <a:spcBef>
                <a:spcPts val="0"/>
              </a:spcBef>
              <a:spcAft>
                <a:spcPts val="0"/>
              </a:spcAft>
              <a:buNone/>
            </a:pPr>
            <a:r>
              <a:t/>
            </a:r>
            <a:endParaRPr sz="1500">
              <a:solidFill>
                <a:schemeClr val="dk1"/>
              </a:solidFill>
              <a:latin typeface="Barlow"/>
              <a:ea typeface="Barlow"/>
              <a:cs typeface="Barlow"/>
              <a:sym typeface="Barlow"/>
            </a:endParaRPr>
          </a:p>
          <a:p>
            <a:pPr indent="0" lvl="0" marL="0" rtl="0" algn="l">
              <a:spcBef>
                <a:spcPts val="0"/>
              </a:spcBef>
              <a:spcAft>
                <a:spcPts val="0"/>
              </a:spcAft>
              <a:buNone/>
            </a:pPr>
            <a:r>
              <a:rPr lang="en" sz="1500">
                <a:solidFill>
                  <a:schemeClr val="dk1"/>
                </a:solidFill>
                <a:latin typeface="Barlow"/>
                <a:ea typeface="Barlow"/>
                <a:cs typeface="Barlow"/>
                <a:sym typeface="Barlow"/>
              </a:rPr>
              <a:t>Availability</a:t>
            </a:r>
            <a:endParaRPr sz="1500">
              <a:solidFill>
                <a:schemeClr val="dk1"/>
              </a:solidFill>
              <a:latin typeface="Barlow"/>
              <a:ea typeface="Barlow"/>
              <a:cs typeface="Barlow"/>
              <a:sym typeface="Barlow"/>
            </a:endParaRPr>
          </a:p>
          <a:p>
            <a:pPr indent="-323850" lvl="0" marL="457200" rtl="0" algn="l">
              <a:spcBef>
                <a:spcPts val="0"/>
              </a:spcBef>
              <a:spcAft>
                <a:spcPts val="0"/>
              </a:spcAft>
              <a:buClr>
                <a:schemeClr val="dk1"/>
              </a:buClr>
              <a:buSzPts val="1500"/>
              <a:buFont typeface="Barlow"/>
              <a:buChar char="●"/>
            </a:pPr>
            <a:r>
              <a:rPr lang="en" sz="1500">
                <a:solidFill>
                  <a:schemeClr val="dk1"/>
                </a:solidFill>
                <a:latin typeface="Barlow"/>
                <a:ea typeface="Barlow"/>
                <a:cs typeface="Barlow"/>
                <a:sym typeface="Barlow"/>
              </a:rPr>
              <a:t>Disrupting the distribution/access of information to clients and external parties</a:t>
            </a:r>
            <a:endParaRPr sz="1500">
              <a:solidFill>
                <a:schemeClr val="dk1"/>
              </a:solidFill>
              <a:latin typeface="Barlow"/>
              <a:ea typeface="Barlow"/>
              <a:cs typeface="Barlow"/>
              <a:sym typeface="Barlow"/>
            </a:endParaRPr>
          </a:p>
        </p:txBody>
      </p:sp>
      <p:grpSp>
        <p:nvGrpSpPr>
          <p:cNvPr id="365" name="Google Shape;365;p30"/>
          <p:cNvGrpSpPr/>
          <p:nvPr/>
        </p:nvGrpSpPr>
        <p:grpSpPr>
          <a:xfrm>
            <a:off x="2700565" y="2214946"/>
            <a:ext cx="556372" cy="903574"/>
            <a:chOff x="5037700" y="2430325"/>
            <a:chExt cx="75950" cy="65850"/>
          </a:xfrm>
        </p:grpSpPr>
        <p:sp>
          <p:nvSpPr>
            <p:cNvPr id="366" name="Google Shape;366;p30"/>
            <p:cNvSpPr/>
            <p:nvPr/>
          </p:nvSpPr>
          <p:spPr>
            <a:xfrm>
              <a:off x="5059700" y="2430325"/>
              <a:ext cx="53950" cy="65850"/>
            </a:xfrm>
            <a:custGeom>
              <a:rect b="b" l="l" r="r" t="t"/>
              <a:pathLst>
                <a:path extrusionOk="0" h="2634" w="2158">
                  <a:moveTo>
                    <a:pt x="1" y="1"/>
                  </a:moveTo>
                  <a:lnTo>
                    <a:pt x="866" y="1321"/>
                  </a:lnTo>
                  <a:lnTo>
                    <a:pt x="1" y="2633"/>
                  </a:lnTo>
                  <a:lnTo>
                    <a:pt x="1292" y="2633"/>
                  </a:lnTo>
                  <a:lnTo>
                    <a:pt x="2157" y="1321"/>
                  </a:lnTo>
                  <a:lnTo>
                    <a:pt x="1292" y="1"/>
                  </a:lnTo>
                  <a:close/>
                </a:path>
              </a:pathLst>
            </a:custGeom>
            <a:noFill/>
            <a:ln cap="flat" cmpd="sng" w="9525">
              <a:solidFill>
                <a:srgbClr val="869FB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30"/>
            <p:cNvSpPr/>
            <p:nvPr/>
          </p:nvSpPr>
          <p:spPr>
            <a:xfrm>
              <a:off x="5037700" y="2430325"/>
              <a:ext cx="34100" cy="65850"/>
            </a:xfrm>
            <a:custGeom>
              <a:rect b="b" l="l" r="r" t="t"/>
              <a:pathLst>
                <a:path extrusionOk="0" h="2634" w="1364">
                  <a:moveTo>
                    <a:pt x="1" y="1"/>
                  </a:moveTo>
                  <a:lnTo>
                    <a:pt x="866" y="1321"/>
                  </a:lnTo>
                  <a:lnTo>
                    <a:pt x="1" y="2633"/>
                  </a:lnTo>
                  <a:lnTo>
                    <a:pt x="498" y="2633"/>
                  </a:lnTo>
                  <a:lnTo>
                    <a:pt x="1364" y="1321"/>
                  </a:lnTo>
                  <a:lnTo>
                    <a:pt x="498" y="1"/>
                  </a:lnTo>
                  <a:close/>
                </a:path>
              </a:pathLst>
            </a:custGeom>
            <a:noFill/>
            <a:ln cap="flat" cmpd="sng" w="9525">
              <a:solidFill>
                <a:srgbClr val="869FB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8" name="Google Shape;368;p30"/>
          <p:cNvGrpSpPr/>
          <p:nvPr/>
        </p:nvGrpSpPr>
        <p:grpSpPr>
          <a:xfrm>
            <a:off x="6294840" y="2214946"/>
            <a:ext cx="556372" cy="903574"/>
            <a:chOff x="5037700" y="2430325"/>
            <a:chExt cx="75950" cy="65850"/>
          </a:xfrm>
        </p:grpSpPr>
        <p:sp>
          <p:nvSpPr>
            <p:cNvPr id="369" name="Google Shape;369;p30"/>
            <p:cNvSpPr/>
            <p:nvPr/>
          </p:nvSpPr>
          <p:spPr>
            <a:xfrm>
              <a:off x="5059700" y="2430325"/>
              <a:ext cx="53950" cy="65850"/>
            </a:xfrm>
            <a:custGeom>
              <a:rect b="b" l="l" r="r" t="t"/>
              <a:pathLst>
                <a:path extrusionOk="0" h="2634" w="2158">
                  <a:moveTo>
                    <a:pt x="1" y="1"/>
                  </a:moveTo>
                  <a:lnTo>
                    <a:pt x="866" y="1321"/>
                  </a:lnTo>
                  <a:lnTo>
                    <a:pt x="1" y="2633"/>
                  </a:lnTo>
                  <a:lnTo>
                    <a:pt x="1292" y="2633"/>
                  </a:lnTo>
                  <a:lnTo>
                    <a:pt x="2157" y="1321"/>
                  </a:lnTo>
                  <a:lnTo>
                    <a:pt x="1292" y="1"/>
                  </a:lnTo>
                  <a:close/>
                </a:path>
              </a:pathLst>
            </a:custGeom>
            <a:noFill/>
            <a:ln cap="flat" cmpd="sng" w="9525">
              <a:solidFill>
                <a:srgbClr val="869FB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30"/>
            <p:cNvSpPr/>
            <p:nvPr/>
          </p:nvSpPr>
          <p:spPr>
            <a:xfrm>
              <a:off x="5037700" y="2430325"/>
              <a:ext cx="34100" cy="65850"/>
            </a:xfrm>
            <a:custGeom>
              <a:rect b="b" l="l" r="r" t="t"/>
              <a:pathLst>
                <a:path extrusionOk="0" h="2634" w="1364">
                  <a:moveTo>
                    <a:pt x="1" y="1"/>
                  </a:moveTo>
                  <a:lnTo>
                    <a:pt x="866" y="1321"/>
                  </a:lnTo>
                  <a:lnTo>
                    <a:pt x="1" y="2633"/>
                  </a:lnTo>
                  <a:lnTo>
                    <a:pt x="498" y="2633"/>
                  </a:lnTo>
                  <a:lnTo>
                    <a:pt x="1364" y="1321"/>
                  </a:lnTo>
                  <a:lnTo>
                    <a:pt x="498" y="1"/>
                  </a:lnTo>
                  <a:close/>
                </a:path>
              </a:pathLst>
            </a:custGeom>
            <a:noFill/>
            <a:ln cap="flat" cmpd="sng" w="9525">
              <a:solidFill>
                <a:srgbClr val="869FB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71" name="Google Shape;371;p30"/>
          <p:cNvSpPr txBox="1"/>
          <p:nvPr/>
        </p:nvSpPr>
        <p:spPr>
          <a:xfrm>
            <a:off x="7201200" y="2214950"/>
            <a:ext cx="1942800" cy="188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dk1"/>
                </a:solidFill>
                <a:latin typeface="Barlow"/>
                <a:ea typeface="Barlow"/>
                <a:cs typeface="Barlow"/>
                <a:sym typeface="Barlow"/>
              </a:rPr>
              <a:t>Decrease  Business Operations</a:t>
            </a:r>
            <a:endParaRPr sz="1500">
              <a:solidFill>
                <a:schemeClr val="dk1"/>
              </a:solidFill>
              <a:latin typeface="Barlow"/>
              <a:ea typeface="Barlow"/>
              <a:cs typeface="Barlow"/>
              <a:sym typeface="Barlow"/>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31"/>
          <p:cNvSpPr txBox="1"/>
          <p:nvPr>
            <p:ph type="title"/>
          </p:nvPr>
        </p:nvSpPr>
        <p:spPr>
          <a:xfrm>
            <a:off x="637250" y="-55912"/>
            <a:ext cx="4896300" cy="1322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IRP </a:t>
            </a:r>
            <a:endParaRPr/>
          </a:p>
        </p:txBody>
      </p:sp>
      <p:sp>
        <p:nvSpPr>
          <p:cNvPr id="377" name="Google Shape;377;p31"/>
          <p:cNvSpPr txBox="1"/>
          <p:nvPr/>
        </p:nvSpPr>
        <p:spPr>
          <a:xfrm>
            <a:off x="148150" y="1559225"/>
            <a:ext cx="4311000" cy="335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Barlow"/>
                <a:ea typeface="Barlow"/>
                <a:cs typeface="Barlow"/>
                <a:sym typeface="Barlow"/>
              </a:rPr>
              <a:t>Preparation and Prevention</a:t>
            </a:r>
            <a:endParaRPr sz="1200">
              <a:solidFill>
                <a:schemeClr val="dk1"/>
              </a:solidFill>
              <a:latin typeface="Barlow"/>
              <a:ea typeface="Barlow"/>
              <a:cs typeface="Barlow"/>
              <a:sym typeface="Barlow"/>
            </a:endParaRPr>
          </a:p>
          <a:p>
            <a:pPr indent="-304800" lvl="0" marL="457200" rtl="0" algn="l">
              <a:spcBef>
                <a:spcPts val="0"/>
              </a:spcBef>
              <a:spcAft>
                <a:spcPts val="0"/>
              </a:spcAft>
              <a:buClr>
                <a:schemeClr val="dk1"/>
              </a:buClr>
              <a:buSzPts val="1200"/>
              <a:buFont typeface="Barlow"/>
              <a:buChar char="●"/>
            </a:pPr>
            <a:r>
              <a:rPr lang="en" sz="1200">
                <a:solidFill>
                  <a:schemeClr val="dk1"/>
                </a:solidFill>
                <a:latin typeface="Barlow"/>
                <a:ea typeface="Barlow"/>
                <a:cs typeface="Barlow"/>
                <a:sym typeface="Barlow"/>
              </a:rPr>
              <a:t>Conduct regular risk assessments tailored to VISION's infrastructure, applications, and data assets.</a:t>
            </a:r>
            <a:endParaRPr sz="1200">
              <a:solidFill>
                <a:schemeClr val="dk1"/>
              </a:solidFill>
              <a:latin typeface="Barlow"/>
              <a:ea typeface="Barlow"/>
              <a:cs typeface="Barlow"/>
              <a:sym typeface="Barlow"/>
            </a:endParaRPr>
          </a:p>
          <a:p>
            <a:pPr indent="0" lvl="0" marL="0" rtl="0" algn="l">
              <a:spcBef>
                <a:spcPts val="0"/>
              </a:spcBef>
              <a:spcAft>
                <a:spcPts val="0"/>
              </a:spcAft>
              <a:buNone/>
            </a:pPr>
            <a:r>
              <a:t/>
            </a:r>
            <a:endParaRPr sz="1200">
              <a:solidFill>
                <a:schemeClr val="dk1"/>
              </a:solidFill>
              <a:latin typeface="Barlow"/>
              <a:ea typeface="Barlow"/>
              <a:cs typeface="Barlow"/>
              <a:sym typeface="Barlow"/>
            </a:endParaRPr>
          </a:p>
          <a:p>
            <a:pPr indent="0" lvl="0" marL="0" rtl="0" algn="l">
              <a:spcBef>
                <a:spcPts val="0"/>
              </a:spcBef>
              <a:spcAft>
                <a:spcPts val="0"/>
              </a:spcAft>
              <a:buNone/>
            </a:pPr>
            <a:r>
              <a:rPr lang="en" sz="1200">
                <a:solidFill>
                  <a:schemeClr val="dk1"/>
                </a:solidFill>
                <a:latin typeface="Barlow"/>
                <a:ea typeface="Barlow"/>
                <a:cs typeface="Barlow"/>
                <a:sym typeface="Barlow"/>
              </a:rPr>
              <a:t>Detection and Analysis</a:t>
            </a:r>
            <a:endParaRPr sz="1200">
              <a:solidFill>
                <a:schemeClr val="dk1"/>
              </a:solidFill>
              <a:latin typeface="Barlow"/>
              <a:ea typeface="Barlow"/>
              <a:cs typeface="Barlow"/>
              <a:sym typeface="Barlow"/>
            </a:endParaRPr>
          </a:p>
          <a:p>
            <a:pPr indent="-304800" lvl="0" marL="457200" rtl="0" algn="l">
              <a:spcBef>
                <a:spcPts val="0"/>
              </a:spcBef>
              <a:spcAft>
                <a:spcPts val="0"/>
              </a:spcAft>
              <a:buClr>
                <a:schemeClr val="dk1"/>
              </a:buClr>
              <a:buSzPts val="1200"/>
              <a:buFont typeface="Barlow"/>
              <a:buChar char="●"/>
            </a:pPr>
            <a:r>
              <a:rPr lang="en" sz="1200">
                <a:solidFill>
                  <a:schemeClr val="dk1"/>
                </a:solidFill>
                <a:latin typeface="Barlow"/>
                <a:ea typeface="Barlow"/>
                <a:cs typeface="Barlow"/>
                <a:sym typeface="Barlow"/>
              </a:rPr>
              <a:t>Employ advanced security technologies such as SIEM systems, IDS, and EDR solutions to detect suspicious activity.</a:t>
            </a:r>
            <a:endParaRPr sz="1200">
              <a:solidFill>
                <a:schemeClr val="dk1"/>
              </a:solidFill>
              <a:latin typeface="Barlow"/>
              <a:ea typeface="Barlow"/>
              <a:cs typeface="Barlow"/>
              <a:sym typeface="Barlow"/>
            </a:endParaRPr>
          </a:p>
          <a:p>
            <a:pPr indent="0" lvl="0" marL="0" rtl="0" algn="l">
              <a:spcBef>
                <a:spcPts val="0"/>
              </a:spcBef>
              <a:spcAft>
                <a:spcPts val="0"/>
              </a:spcAft>
              <a:buNone/>
            </a:pPr>
            <a:r>
              <a:t/>
            </a:r>
            <a:endParaRPr sz="1200">
              <a:solidFill>
                <a:schemeClr val="dk1"/>
              </a:solidFill>
              <a:latin typeface="Barlow"/>
              <a:ea typeface="Barlow"/>
              <a:cs typeface="Barlow"/>
              <a:sym typeface="Barlow"/>
            </a:endParaRPr>
          </a:p>
          <a:p>
            <a:pPr indent="0" lvl="0" marL="0" rtl="0" algn="l">
              <a:spcBef>
                <a:spcPts val="0"/>
              </a:spcBef>
              <a:spcAft>
                <a:spcPts val="0"/>
              </a:spcAft>
              <a:buNone/>
            </a:pPr>
            <a:r>
              <a:rPr lang="en" sz="1200">
                <a:solidFill>
                  <a:schemeClr val="dk1"/>
                </a:solidFill>
                <a:latin typeface="Barlow"/>
                <a:ea typeface="Barlow"/>
                <a:cs typeface="Barlow"/>
                <a:sym typeface="Barlow"/>
              </a:rPr>
              <a:t>Containment</a:t>
            </a:r>
            <a:endParaRPr sz="1200">
              <a:solidFill>
                <a:schemeClr val="dk1"/>
              </a:solidFill>
              <a:latin typeface="Barlow"/>
              <a:ea typeface="Barlow"/>
              <a:cs typeface="Barlow"/>
              <a:sym typeface="Barlow"/>
            </a:endParaRPr>
          </a:p>
          <a:p>
            <a:pPr indent="-304800" lvl="0" marL="457200" rtl="0" algn="l">
              <a:spcBef>
                <a:spcPts val="0"/>
              </a:spcBef>
              <a:spcAft>
                <a:spcPts val="0"/>
              </a:spcAft>
              <a:buClr>
                <a:schemeClr val="dk1"/>
              </a:buClr>
              <a:buSzPts val="1200"/>
              <a:buFont typeface="Barlow"/>
              <a:buChar char="●"/>
            </a:pPr>
            <a:r>
              <a:rPr lang="en" sz="1200">
                <a:solidFill>
                  <a:schemeClr val="dk1"/>
                </a:solidFill>
                <a:latin typeface="Barlow"/>
                <a:ea typeface="Barlow"/>
                <a:cs typeface="Barlow"/>
                <a:sym typeface="Barlow"/>
              </a:rPr>
              <a:t>Swiftly isolate affected systems and networks to prevent further spread of security threats.</a:t>
            </a:r>
            <a:endParaRPr sz="1200">
              <a:solidFill>
                <a:schemeClr val="dk1"/>
              </a:solidFill>
              <a:latin typeface="Barlow"/>
              <a:ea typeface="Barlow"/>
              <a:cs typeface="Barlow"/>
              <a:sym typeface="Barlow"/>
            </a:endParaRPr>
          </a:p>
          <a:p>
            <a:pPr indent="-304800" lvl="0" marL="457200" rtl="0" algn="l">
              <a:spcBef>
                <a:spcPts val="0"/>
              </a:spcBef>
              <a:spcAft>
                <a:spcPts val="0"/>
              </a:spcAft>
              <a:buClr>
                <a:schemeClr val="dk1"/>
              </a:buClr>
              <a:buSzPts val="1200"/>
              <a:buFont typeface="Barlow"/>
              <a:buChar char="●"/>
            </a:pPr>
            <a:r>
              <a:rPr lang="en" sz="1200">
                <a:solidFill>
                  <a:schemeClr val="dk1"/>
                </a:solidFill>
                <a:latin typeface="Barlow"/>
                <a:ea typeface="Barlow"/>
                <a:cs typeface="Barlow"/>
                <a:sym typeface="Barlow"/>
              </a:rPr>
              <a:t>Foster close collaboration between VISION's incident response team and other internal teams to coordinate effective containment efforts.</a:t>
            </a:r>
            <a:endParaRPr sz="1200">
              <a:solidFill>
                <a:schemeClr val="dk1"/>
              </a:solidFill>
              <a:latin typeface="Barlow"/>
              <a:ea typeface="Barlow"/>
              <a:cs typeface="Barlow"/>
              <a:sym typeface="Barlow"/>
            </a:endParaRPr>
          </a:p>
        </p:txBody>
      </p:sp>
      <p:sp>
        <p:nvSpPr>
          <p:cNvPr id="378" name="Google Shape;378;p31"/>
          <p:cNvSpPr txBox="1"/>
          <p:nvPr/>
        </p:nvSpPr>
        <p:spPr>
          <a:xfrm>
            <a:off x="4459150" y="1644225"/>
            <a:ext cx="4663200" cy="276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Barlow"/>
                <a:ea typeface="Barlow"/>
                <a:cs typeface="Barlow"/>
                <a:sym typeface="Barlow"/>
              </a:rPr>
              <a:t>Eradication</a:t>
            </a:r>
            <a:endParaRPr sz="1200">
              <a:solidFill>
                <a:schemeClr val="dk1"/>
              </a:solidFill>
              <a:latin typeface="Barlow"/>
              <a:ea typeface="Barlow"/>
              <a:cs typeface="Barlow"/>
              <a:sym typeface="Barlow"/>
            </a:endParaRPr>
          </a:p>
          <a:p>
            <a:pPr indent="-304800" lvl="0" marL="457200" rtl="0" algn="l">
              <a:spcBef>
                <a:spcPts val="0"/>
              </a:spcBef>
              <a:spcAft>
                <a:spcPts val="0"/>
              </a:spcAft>
              <a:buClr>
                <a:schemeClr val="dk1"/>
              </a:buClr>
              <a:buSzPts val="1200"/>
              <a:buFont typeface="Barlow"/>
              <a:buChar char="●"/>
            </a:pPr>
            <a:r>
              <a:rPr lang="en" sz="1200">
                <a:solidFill>
                  <a:schemeClr val="dk1"/>
                </a:solidFill>
                <a:latin typeface="Barlow"/>
                <a:ea typeface="Barlow"/>
                <a:cs typeface="Barlow"/>
                <a:sym typeface="Barlow"/>
              </a:rPr>
              <a:t>Conduct thorough forensic analysis to identify the root cause of security incidents and develop targeted remediation plans.</a:t>
            </a:r>
            <a:endParaRPr sz="1200">
              <a:solidFill>
                <a:schemeClr val="dk1"/>
              </a:solidFill>
              <a:latin typeface="Barlow"/>
              <a:ea typeface="Barlow"/>
              <a:cs typeface="Barlow"/>
              <a:sym typeface="Barlow"/>
            </a:endParaRPr>
          </a:p>
          <a:p>
            <a:pPr indent="0" lvl="0" marL="0" rtl="0" algn="l">
              <a:spcBef>
                <a:spcPts val="0"/>
              </a:spcBef>
              <a:spcAft>
                <a:spcPts val="0"/>
              </a:spcAft>
              <a:buNone/>
            </a:pPr>
            <a:r>
              <a:t/>
            </a:r>
            <a:endParaRPr sz="1200">
              <a:solidFill>
                <a:schemeClr val="dk1"/>
              </a:solidFill>
              <a:latin typeface="Barlow"/>
              <a:ea typeface="Barlow"/>
              <a:cs typeface="Barlow"/>
              <a:sym typeface="Barlow"/>
            </a:endParaRPr>
          </a:p>
          <a:p>
            <a:pPr indent="0" lvl="0" marL="0" rtl="0" algn="l">
              <a:spcBef>
                <a:spcPts val="0"/>
              </a:spcBef>
              <a:spcAft>
                <a:spcPts val="0"/>
              </a:spcAft>
              <a:buNone/>
            </a:pPr>
            <a:r>
              <a:rPr lang="en" sz="1200">
                <a:solidFill>
                  <a:schemeClr val="dk1"/>
                </a:solidFill>
                <a:latin typeface="Barlow"/>
                <a:ea typeface="Barlow"/>
                <a:cs typeface="Barlow"/>
                <a:sym typeface="Barlow"/>
              </a:rPr>
              <a:t>Recovery</a:t>
            </a:r>
            <a:endParaRPr sz="1200">
              <a:solidFill>
                <a:schemeClr val="dk1"/>
              </a:solidFill>
              <a:latin typeface="Barlow"/>
              <a:ea typeface="Barlow"/>
              <a:cs typeface="Barlow"/>
              <a:sym typeface="Barlow"/>
            </a:endParaRPr>
          </a:p>
          <a:p>
            <a:pPr indent="-304800" lvl="0" marL="457200" rtl="0" algn="l">
              <a:spcBef>
                <a:spcPts val="0"/>
              </a:spcBef>
              <a:spcAft>
                <a:spcPts val="0"/>
              </a:spcAft>
              <a:buClr>
                <a:schemeClr val="dk1"/>
              </a:buClr>
              <a:buSzPts val="1200"/>
              <a:buFont typeface="Barlow"/>
              <a:buChar char="●"/>
            </a:pPr>
            <a:r>
              <a:rPr lang="en" sz="1200">
                <a:solidFill>
                  <a:schemeClr val="dk1"/>
                </a:solidFill>
                <a:latin typeface="Barlow"/>
                <a:ea typeface="Barlow"/>
                <a:cs typeface="Barlow"/>
                <a:sym typeface="Barlow"/>
              </a:rPr>
              <a:t>Restore affected systems and data using comprehensive backup and recovery procedures tailored to VISION's critical assets.</a:t>
            </a:r>
            <a:endParaRPr sz="1200">
              <a:solidFill>
                <a:schemeClr val="dk1"/>
              </a:solidFill>
              <a:latin typeface="Barlow"/>
              <a:ea typeface="Barlow"/>
              <a:cs typeface="Barlow"/>
              <a:sym typeface="Barlow"/>
            </a:endParaRPr>
          </a:p>
          <a:p>
            <a:pPr indent="0" lvl="0" marL="0" rtl="0" algn="l">
              <a:spcBef>
                <a:spcPts val="0"/>
              </a:spcBef>
              <a:spcAft>
                <a:spcPts val="0"/>
              </a:spcAft>
              <a:buNone/>
            </a:pPr>
            <a:r>
              <a:t/>
            </a:r>
            <a:endParaRPr sz="1200">
              <a:solidFill>
                <a:schemeClr val="dk1"/>
              </a:solidFill>
              <a:latin typeface="Barlow"/>
              <a:ea typeface="Barlow"/>
              <a:cs typeface="Barlow"/>
              <a:sym typeface="Barlow"/>
            </a:endParaRPr>
          </a:p>
          <a:p>
            <a:pPr indent="0" lvl="0" marL="0" rtl="0" algn="l">
              <a:spcBef>
                <a:spcPts val="0"/>
              </a:spcBef>
              <a:spcAft>
                <a:spcPts val="0"/>
              </a:spcAft>
              <a:buNone/>
            </a:pPr>
            <a:r>
              <a:rPr lang="en" sz="1200">
                <a:solidFill>
                  <a:schemeClr val="dk1"/>
                </a:solidFill>
                <a:latin typeface="Barlow"/>
                <a:ea typeface="Barlow"/>
                <a:cs typeface="Barlow"/>
                <a:sym typeface="Barlow"/>
              </a:rPr>
              <a:t>Lessons Learned</a:t>
            </a:r>
            <a:endParaRPr sz="1200">
              <a:solidFill>
                <a:schemeClr val="dk1"/>
              </a:solidFill>
              <a:latin typeface="Barlow"/>
              <a:ea typeface="Barlow"/>
              <a:cs typeface="Barlow"/>
              <a:sym typeface="Barlow"/>
            </a:endParaRPr>
          </a:p>
          <a:p>
            <a:pPr indent="-304800" lvl="0" marL="457200" rtl="0" algn="l">
              <a:spcBef>
                <a:spcPts val="0"/>
              </a:spcBef>
              <a:spcAft>
                <a:spcPts val="0"/>
              </a:spcAft>
              <a:buClr>
                <a:schemeClr val="dk1"/>
              </a:buClr>
              <a:buSzPts val="1200"/>
              <a:buFont typeface="Barlow"/>
              <a:buChar char="●"/>
            </a:pPr>
            <a:r>
              <a:rPr lang="en" sz="1200">
                <a:solidFill>
                  <a:schemeClr val="dk1"/>
                </a:solidFill>
                <a:latin typeface="Barlow"/>
                <a:ea typeface="Barlow"/>
                <a:cs typeface="Barlow"/>
                <a:sym typeface="Barlow"/>
              </a:rPr>
              <a:t>Document best practices and recommendations specific to VISION's incident response process.</a:t>
            </a:r>
            <a:endParaRPr sz="1200">
              <a:solidFill>
                <a:schemeClr val="dk1"/>
              </a:solidFill>
              <a:latin typeface="Barlow"/>
              <a:ea typeface="Barlow"/>
              <a:cs typeface="Barlow"/>
              <a:sym typeface="Barlow"/>
            </a:endParaRPr>
          </a:p>
          <a:p>
            <a:pPr indent="-304800" lvl="0" marL="457200" rtl="0" algn="l">
              <a:spcBef>
                <a:spcPts val="0"/>
              </a:spcBef>
              <a:spcAft>
                <a:spcPts val="0"/>
              </a:spcAft>
              <a:buClr>
                <a:schemeClr val="dk1"/>
              </a:buClr>
              <a:buSzPts val="1200"/>
              <a:buFont typeface="Barlow"/>
              <a:buChar char="●"/>
            </a:pPr>
            <a:r>
              <a:rPr lang="en" sz="1200">
                <a:solidFill>
                  <a:schemeClr val="dk1"/>
                </a:solidFill>
                <a:latin typeface="Barlow"/>
                <a:ea typeface="Barlow"/>
                <a:cs typeface="Barlow"/>
                <a:sym typeface="Barlow"/>
              </a:rPr>
              <a:t>Foster collaboration among stakeholders to continuously enhance VISION's cyber resilience posture.</a:t>
            </a:r>
            <a:endParaRPr sz="1200">
              <a:solidFill>
                <a:schemeClr val="dk1"/>
              </a:solidFill>
              <a:latin typeface="Barlow"/>
              <a:ea typeface="Barlow"/>
              <a:cs typeface="Barlow"/>
              <a:sym typeface="Barlow"/>
            </a:endParaRPr>
          </a:p>
          <a:p>
            <a:pPr indent="0" lvl="0" marL="0" rtl="0" algn="l">
              <a:spcBef>
                <a:spcPts val="0"/>
              </a:spcBef>
              <a:spcAft>
                <a:spcPts val="0"/>
              </a:spcAft>
              <a:buNone/>
            </a:pPr>
            <a:r>
              <a:t/>
            </a:r>
            <a:endParaRPr sz="1200">
              <a:solidFill>
                <a:schemeClr val="dk1"/>
              </a:solidFill>
              <a:latin typeface="Barlow"/>
              <a:ea typeface="Barlow"/>
              <a:cs typeface="Barlow"/>
              <a:sym typeface="Barlow"/>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Artificial Intelligence in Finance Consulting Toolkit by Slidesgo">
  <a:themeElements>
    <a:clrScheme name="Simple Light">
      <a:dk1>
        <a:srgbClr val="F3FFFF"/>
      </a:dk1>
      <a:lt1>
        <a:srgbClr val="231E60"/>
      </a:lt1>
      <a:dk2>
        <a:srgbClr val="1AD2AE"/>
      </a:dk2>
      <a:lt2>
        <a:srgbClr val="3B8BFF"/>
      </a:lt2>
      <a:accent1>
        <a:srgbClr val="9400FD"/>
      </a:accent1>
      <a:accent2>
        <a:srgbClr val="FFFFFF"/>
      </a:accent2>
      <a:accent3>
        <a:srgbClr val="FFFFFF"/>
      </a:accent3>
      <a:accent4>
        <a:srgbClr val="FFFFFF"/>
      </a:accent4>
      <a:accent5>
        <a:srgbClr val="FFFFFF"/>
      </a:accent5>
      <a:accent6>
        <a:srgbClr val="FFFFFF"/>
      </a:accent6>
      <a:hlink>
        <a:srgbClr val="F3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