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674F-65ED-4590-818F-BC6276B1D5DF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D7C1-ECCE-4AC0-9649-C141AC05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49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674F-65ED-4590-818F-BC6276B1D5DF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D7C1-ECCE-4AC0-9649-C141AC05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6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674F-65ED-4590-818F-BC6276B1D5DF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D7C1-ECCE-4AC0-9649-C141AC05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95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674F-65ED-4590-818F-BC6276B1D5DF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D7C1-ECCE-4AC0-9649-C141AC05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05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674F-65ED-4590-818F-BC6276B1D5DF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D7C1-ECCE-4AC0-9649-C141AC05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18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674F-65ED-4590-818F-BC6276B1D5DF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D7C1-ECCE-4AC0-9649-C141AC05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85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674F-65ED-4590-818F-BC6276B1D5DF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D7C1-ECCE-4AC0-9649-C141AC05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57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674F-65ED-4590-818F-BC6276B1D5DF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D7C1-ECCE-4AC0-9649-C141AC05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40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674F-65ED-4590-818F-BC6276B1D5DF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D7C1-ECCE-4AC0-9649-C141AC05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4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674F-65ED-4590-818F-BC6276B1D5DF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D7C1-ECCE-4AC0-9649-C141AC05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41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674F-65ED-4590-818F-BC6276B1D5DF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D7C1-ECCE-4AC0-9649-C141AC05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68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3674F-65ED-4590-818F-BC6276B1D5DF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2D7C1-ECCE-4AC0-9649-C141AC05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3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Battle of the Hoods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recommendation engine for the ones on-the-go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50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28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12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Battle of the Hoods </vt:lpstr>
      <vt:lpstr>Introduction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Vishwang Dave</dc:creator>
  <cp:lastModifiedBy>Vishwang Dave</cp:lastModifiedBy>
  <cp:revision>3</cp:revision>
  <dcterms:created xsi:type="dcterms:W3CDTF">2020-08-28T14:29:55Z</dcterms:created>
  <dcterms:modified xsi:type="dcterms:W3CDTF">2020-08-28T19:54:27Z</dcterms:modified>
</cp:coreProperties>
</file>