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35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674F-65ED-4590-818F-BC6276B1D5DF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D7C1-ECCE-4AC0-9649-C141AC05D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494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674F-65ED-4590-818F-BC6276B1D5DF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D7C1-ECCE-4AC0-9649-C141AC05D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6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674F-65ED-4590-818F-BC6276B1D5DF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D7C1-ECCE-4AC0-9649-C141AC05D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95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674F-65ED-4590-818F-BC6276B1D5DF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D7C1-ECCE-4AC0-9649-C141AC05D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05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674F-65ED-4590-818F-BC6276B1D5DF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D7C1-ECCE-4AC0-9649-C141AC05D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18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674F-65ED-4590-818F-BC6276B1D5DF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D7C1-ECCE-4AC0-9649-C141AC05D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85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674F-65ED-4590-818F-BC6276B1D5DF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D7C1-ECCE-4AC0-9649-C141AC05D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57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674F-65ED-4590-818F-BC6276B1D5DF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D7C1-ECCE-4AC0-9649-C141AC05D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40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674F-65ED-4590-818F-BC6276B1D5DF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D7C1-ECCE-4AC0-9649-C141AC05D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4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674F-65ED-4590-818F-BC6276B1D5DF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D7C1-ECCE-4AC0-9649-C141AC05D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41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674F-65ED-4590-818F-BC6276B1D5DF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D7C1-ECCE-4AC0-9649-C141AC05D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68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3674F-65ED-4590-818F-BC6276B1D5DF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2D7C1-ECCE-4AC0-9649-C141AC05D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03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url?q=http%3A%2F%2Fwww-public.it-sudparis.eu%2F~zhang_da%2Fpub%2Fdataset_tsmc2014.zip&amp;sa=D&amp;sntz=1&amp;usg=AFQjCNG04iQk2xN3SLlG7X4r1fGjb88Tp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Battle of the Hoods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recommendation engine for the ones on-the-go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6502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To </a:t>
            </a:r>
            <a:r>
              <a:rPr lang="en-IN" dirty="0"/>
              <a:t>be able to answer our primary question, we need to restructure the data(which is mainly in the form of words and strings, to a numeric format so that it can be used by the machine learning model.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781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Let’s first have a look at what the data looks like in its raw form:</a:t>
            </a:r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5536" y="2780928"/>
            <a:ext cx="828092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9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are mainly interested in the </a:t>
            </a:r>
            <a:r>
              <a:rPr lang="en-IN" dirty="0" err="1"/>
              <a:t>userID,venueCategory</a:t>
            </a:r>
            <a:r>
              <a:rPr lang="en-IN" dirty="0"/>
              <a:t>, </a:t>
            </a:r>
            <a:r>
              <a:rPr lang="en-IN" dirty="0" err="1"/>
              <a:t>utcTimestamp</a:t>
            </a:r>
            <a:r>
              <a:rPr lang="en-IN" dirty="0"/>
              <a:t>, latitude and longitude columns.</a:t>
            </a:r>
          </a:p>
          <a:p>
            <a:r>
              <a:rPr lang="en-IN" dirty="0"/>
              <a:t>But to work with date-times, we first need to convert the timestamp to a date-time object.</a:t>
            </a:r>
          </a:p>
          <a:p>
            <a:r>
              <a:rPr lang="en-IN" dirty="0"/>
              <a:t>We convert the given column and it gives the following </a:t>
            </a:r>
            <a:r>
              <a:rPr lang="en-IN" dirty="0" err="1"/>
              <a:t>dataframe</a:t>
            </a:r>
            <a:r>
              <a:rPr lang="en-IN" dirty="0"/>
              <a:t>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9303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11700"/>
            <a:ext cx="8229600" cy="310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19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We </a:t>
            </a:r>
            <a:r>
              <a:rPr lang="en-IN" dirty="0"/>
              <a:t>have 251 unique categories of venues for the new york dataset, so we create one-hot encodings for each, group them by the 1083 unique users and average the encodings.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0015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After the above mentioned steps, we get a </a:t>
            </a:r>
            <a:r>
              <a:rPr lang="en-IN" dirty="0" err="1"/>
              <a:t>dataframe</a:t>
            </a:r>
            <a:r>
              <a:rPr lang="en-IN" dirty="0"/>
              <a:t> that looks like this: 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Now </a:t>
            </a:r>
            <a:r>
              <a:rPr lang="en-IN" dirty="0"/>
              <a:t>our data is perfectly formatted for the next step, i.e. Clustering of users.</a:t>
            </a:r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55576" y="2768864"/>
            <a:ext cx="7920880" cy="224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21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of users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Using </a:t>
            </a:r>
            <a:r>
              <a:rPr lang="en-IN" dirty="0"/>
              <a:t>the now structured data to cluster the users based on their frequency of visits to particular locations into 10 unique clusters.</a:t>
            </a:r>
          </a:p>
          <a:p>
            <a:r>
              <a:rPr lang="en-IN" dirty="0"/>
              <a:t>For this purpose we use the classic algorithm k-means.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6325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of users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k-means </a:t>
            </a:r>
            <a:r>
              <a:rPr lang="en-IN" dirty="0"/>
              <a:t>clustering is a method of vector quantization, originally from signal processing, that aims to partition n observations into k clusters in which each observation belongs to the cluster with the nearest mean (cluster </a:t>
            </a:r>
            <a:r>
              <a:rPr lang="en-IN" dirty="0" err="1"/>
              <a:t>centers</a:t>
            </a:r>
            <a:r>
              <a:rPr lang="en-IN" dirty="0"/>
              <a:t> or cluster centroid), serving as a prototype of the cluster.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0587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of users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After clustering, we get a set of labels between 0 and 9(inclusive) for each user which we then assign to the respective users. </a:t>
            </a:r>
          </a:p>
          <a:p>
            <a:r>
              <a:rPr lang="en-IN" dirty="0"/>
              <a:t>For simplicity, we also filter out the top ten visited places by the users so as to reduce non-essential features.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3319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of users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Now, armed with the most frequented places for each user and the clustered users, we find a pattern in each cluster and try to recommend to the users, similar places that have been frequented by others in their clusters.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1175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has aimed to answer the following question:</a:t>
            </a:r>
          </a:p>
          <a:p>
            <a:pPr lvl="1"/>
            <a:r>
              <a:rPr lang="en-IN" b="1" i="1" dirty="0"/>
              <a:t>Given sets of location along with the type of location travelled to previously, what are the noteworthy locations that can be travelled to except past locations?</a:t>
            </a:r>
            <a:endParaRPr lang="en-IN" i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281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After all the clustering and finding the most common places visited in a cluster, we filter out the places that the user has visited and map the top 10 visited places of each category by the same kind of users from the clusters, resulting in a map like this: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5595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21956"/>
            <a:ext cx="8229600" cy="408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64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484785"/>
            <a:ext cx="8291264" cy="463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3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 observed, the result as it is now, the recommendations seem more or less relevant to the user, as the clusters have common.</a:t>
            </a:r>
          </a:p>
          <a:p>
            <a:r>
              <a:rPr lang="en-US" dirty="0"/>
              <a:t>There can be a few optimizations that can be done:</a:t>
            </a:r>
          </a:p>
          <a:p>
            <a:pPr lvl="1"/>
            <a:r>
              <a:rPr lang="en-US" dirty="0" smtClean="0"/>
              <a:t>Increase </a:t>
            </a:r>
            <a:r>
              <a:rPr lang="en-US" dirty="0"/>
              <a:t>the number of cluster for more customized suggestions</a:t>
            </a:r>
          </a:p>
          <a:p>
            <a:pPr lvl="1"/>
            <a:r>
              <a:rPr lang="en-US" dirty="0" smtClean="0"/>
              <a:t>Include </a:t>
            </a:r>
            <a:r>
              <a:rPr lang="en-US" dirty="0" err="1"/>
              <a:t>datetime</a:t>
            </a:r>
            <a:r>
              <a:rPr lang="en-US" dirty="0"/>
              <a:t> as a feature while clustering</a:t>
            </a:r>
          </a:p>
          <a:p>
            <a:pPr lvl="1"/>
            <a:r>
              <a:rPr lang="en-US" dirty="0" smtClean="0"/>
              <a:t>Have </a:t>
            </a:r>
            <a:r>
              <a:rPr lang="en-US" dirty="0"/>
              <a:t>weighted recommendations by using ratings given by the users for the locations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8028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this project, we have tried to recommend to users, who travel and check-in into various locations, based on their previous check-ins and the people like them, and where they’ve travelled to using </a:t>
            </a:r>
            <a:r>
              <a:rPr lang="en-IN" dirty="0" err="1"/>
              <a:t>kmeans</a:t>
            </a:r>
            <a:r>
              <a:rPr lang="en-IN"/>
              <a:t> clustering and basic data analysis methods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04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be using </a:t>
            </a:r>
            <a:r>
              <a:rPr lang="en-US" dirty="0"/>
              <a:t>the Dataset NYC and Tokyo Check-in Dataset by </a:t>
            </a:r>
            <a:r>
              <a:rPr lang="en-US" dirty="0" err="1"/>
              <a:t>Dingqi</a:t>
            </a:r>
            <a:r>
              <a:rPr lang="en-US" dirty="0"/>
              <a:t> Yang </a:t>
            </a:r>
          </a:p>
          <a:p>
            <a:r>
              <a:rPr lang="en-IN" dirty="0"/>
              <a:t>The dataset can be found </a:t>
            </a:r>
            <a:r>
              <a:rPr lang="en-IN" u="sng" dirty="0">
                <a:hlinkClick r:id="rId2"/>
              </a:rPr>
              <a:t>here</a:t>
            </a:r>
            <a:r>
              <a:rPr lang="en-IN" dirty="0"/>
              <a:t> (about 775MB zipped)</a:t>
            </a:r>
          </a:p>
          <a:p>
            <a:r>
              <a:rPr lang="en-US" dirty="0"/>
              <a:t>This dataset includes long-term (about 10 months) check-in data in New York city and Tokyo collected from Foursquare from 12 April 2012 to 16 February 2013.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815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contains two files in </a:t>
            </a:r>
            <a:r>
              <a:rPr lang="en-US" dirty="0" err="1"/>
              <a:t>tsv</a:t>
            </a:r>
            <a:r>
              <a:rPr lang="en-US" dirty="0"/>
              <a:t> format. Each file contains 8 columns, which are: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</a:t>
            </a:r>
            <a:r>
              <a:rPr lang="en-US" dirty="0"/>
              <a:t>ID (</a:t>
            </a:r>
            <a:r>
              <a:rPr lang="en-US" dirty="0" err="1"/>
              <a:t>anonymized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Venue </a:t>
            </a:r>
            <a:r>
              <a:rPr lang="en-US" dirty="0"/>
              <a:t>ID (Foursquare)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Venue </a:t>
            </a:r>
            <a:r>
              <a:rPr lang="en-US" dirty="0"/>
              <a:t>category ID (Foursquare)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Venue </a:t>
            </a:r>
            <a:r>
              <a:rPr lang="en-US" dirty="0"/>
              <a:t>category name (</a:t>
            </a:r>
            <a:r>
              <a:rPr lang="en-US" dirty="0" err="1"/>
              <a:t>Fousquare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Latitude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Longitude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Timezone</a:t>
            </a:r>
            <a:r>
              <a:rPr lang="en-US" dirty="0" smtClean="0"/>
              <a:t> </a:t>
            </a:r>
            <a:r>
              <a:rPr lang="en-US" dirty="0"/>
              <a:t>offset in minutes (The offset in minutes between when this check-in occurred and the same time in UTC)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UTC time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001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file dataset_TSMC2014_NYC.txt contains 227428 check-ins in New York City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file dataset_TSMC2014_TKY.txt contains 537703 check-ins in Tokyo.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302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This project can be fragmented into the following parts: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Data loading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Data preparation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Clustering of users on prepared data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Re-structuring data for recommendation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Finding all recommendations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Displaying recommendations on the Map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8039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Loading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ease of access, the given files are loaded onto a </a:t>
            </a:r>
            <a:r>
              <a:rPr lang="en-IN" dirty="0" err="1"/>
              <a:t>google</a:t>
            </a:r>
            <a:r>
              <a:rPr lang="en-IN" dirty="0"/>
              <a:t> drive, and are loaded onto local runtime using Google </a:t>
            </a:r>
            <a:r>
              <a:rPr lang="en-IN" dirty="0" err="1"/>
              <a:t>Colab</a:t>
            </a:r>
            <a:r>
              <a:rPr lang="en-IN" dirty="0"/>
              <a:t>(Primary Platform for development of the code for this project).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791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Placeholder 8"/>
          <p:cNvPicPr>
            <a:picLocks noGrp="1"/>
          </p:cNvPicPr>
          <p:nvPr>
            <p:ph type="pic" idx="1"/>
          </p:nvPr>
        </p:nvPicPr>
        <p:blipFill rotWithShape="1">
          <a:blip r:embed="rId2"/>
          <a:srcRect l="-277" t="-826" r="-267" b="-3964"/>
          <a:stretch/>
        </p:blipFill>
        <p:spPr>
          <a:xfrm>
            <a:off x="-180528" y="1772816"/>
            <a:ext cx="9324528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9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loading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Once the files are uploaded to the local runtime, they are read into pandas </a:t>
            </a:r>
            <a:r>
              <a:rPr lang="en-IN" dirty="0" err="1"/>
              <a:t>dataframes</a:t>
            </a:r>
            <a:r>
              <a:rPr lang="en-IN" dirty="0"/>
              <a:t> for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6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816</Words>
  <Application>Microsoft Office PowerPoint</Application>
  <PresentationFormat>On-screen Show (4:3)</PresentationFormat>
  <Paragraphs>80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Battle of the Hoods </vt:lpstr>
      <vt:lpstr>Introduction</vt:lpstr>
      <vt:lpstr>Data</vt:lpstr>
      <vt:lpstr>Data</vt:lpstr>
      <vt:lpstr>Data</vt:lpstr>
      <vt:lpstr>Methodology</vt:lpstr>
      <vt:lpstr>Data Loading</vt:lpstr>
      <vt:lpstr>PowerPoint Presentation</vt:lpstr>
      <vt:lpstr>Data loading</vt:lpstr>
      <vt:lpstr>Data preparation</vt:lpstr>
      <vt:lpstr>Data preparation</vt:lpstr>
      <vt:lpstr>Data Preparation</vt:lpstr>
      <vt:lpstr>Data Preparation</vt:lpstr>
      <vt:lpstr>Data Preparation</vt:lpstr>
      <vt:lpstr>Data preparation</vt:lpstr>
      <vt:lpstr>Clustering of users</vt:lpstr>
      <vt:lpstr>Clustering of users</vt:lpstr>
      <vt:lpstr>Clustering of users</vt:lpstr>
      <vt:lpstr>Clustering of users</vt:lpstr>
      <vt:lpstr>Results</vt:lpstr>
      <vt:lpstr>Results</vt:lpstr>
      <vt:lpstr>Results</vt:lpstr>
      <vt:lpstr>Discussion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Vishwang Dave</dc:creator>
  <cp:lastModifiedBy>Vishwang Dave</cp:lastModifiedBy>
  <cp:revision>7</cp:revision>
  <dcterms:created xsi:type="dcterms:W3CDTF">2020-08-28T14:29:55Z</dcterms:created>
  <dcterms:modified xsi:type="dcterms:W3CDTF">2020-08-29T09:56:21Z</dcterms:modified>
</cp:coreProperties>
</file>