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665" r:id="rId5"/>
  </p:sldMasterIdLst>
  <p:notesMasterIdLst>
    <p:notesMasterId r:id="rId10"/>
  </p:notesMasterIdLst>
  <p:sldIdLst>
    <p:sldId id="256" r:id="rId6"/>
    <p:sldId id="544" r:id="rId7"/>
    <p:sldId id="543" r:id="rId8"/>
    <p:sldId id="51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>
          <p15:clr>
            <a:srgbClr val="A4A3A4"/>
          </p15:clr>
        </p15:guide>
        <p15:guide id="2" pos="3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5C24C"/>
    <a:srgbClr val="2F5597"/>
    <a:srgbClr val="0EBEA9"/>
    <a:srgbClr val="D1493B"/>
    <a:srgbClr val="7F7F7F"/>
    <a:srgbClr val="006F51"/>
    <a:srgbClr val="595959"/>
    <a:srgbClr val="FFFF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1" autoAdjust="0"/>
    <p:restoredTop sz="68815" autoAdjust="0"/>
  </p:normalViewPr>
  <p:slideViewPr>
    <p:cSldViewPr snapToGrid="0">
      <p:cViewPr>
        <p:scale>
          <a:sx n="100" d="100"/>
          <a:sy n="100" d="100"/>
        </p:scale>
        <p:origin x="264" y="-120"/>
      </p:cViewPr>
      <p:guideLst>
        <p:guide orient="horz" pos="2221"/>
        <p:guide pos="30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613"/>
    </p:cViewPr>
  </p:sorterViewPr>
  <p:notesViewPr>
    <p:cSldViewPr snapToGrid="0">
      <p:cViewPr varScale="1">
        <p:scale>
          <a:sx n="61" d="100"/>
          <a:sy n="61" d="100"/>
        </p:scale>
        <p:origin x="316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7417-2225-4CB8-B261-776B25CBC717}" type="datetimeFigureOut">
              <a:rPr lang="tr-TR" smtClean="0"/>
              <a:t>28.11.2017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460C7-4E8C-477C-8EFD-E36B5288BA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8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 err="1" smtClean="0"/>
              <a:t>Click</a:t>
            </a:r>
            <a:r>
              <a:rPr lang="tr-TR" noProof="0" dirty="0" smtClean="0"/>
              <a:t> </a:t>
            </a:r>
            <a:r>
              <a:rPr lang="tr-TR" noProof="0" dirty="0" err="1" smtClean="0"/>
              <a:t>to</a:t>
            </a:r>
            <a:r>
              <a:rPr lang="tr-TR" noProof="0" dirty="0" smtClean="0"/>
              <a:t> </a:t>
            </a:r>
            <a:r>
              <a:rPr lang="tr-TR" noProof="0" dirty="0" err="1" smtClean="0"/>
              <a:t>edit</a:t>
            </a:r>
            <a:r>
              <a:rPr lang="tr-TR" noProof="0" dirty="0" smtClean="0"/>
              <a:t> Master </a:t>
            </a:r>
            <a:r>
              <a:rPr lang="tr-TR" noProof="0" dirty="0" err="1" smtClean="0"/>
              <a:t>title</a:t>
            </a:r>
            <a:r>
              <a:rPr lang="tr-TR" noProof="0" dirty="0" smtClean="0"/>
              <a:t> </a:t>
            </a:r>
            <a:r>
              <a:rPr lang="tr-TR" noProof="0" dirty="0" err="1" smtClean="0"/>
              <a:t>style</a:t>
            </a:r>
            <a:endParaRPr lang="tr-T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noProof="0" dirty="0" err="1" smtClean="0"/>
              <a:t>Click</a:t>
            </a:r>
            <a:r>
              <a:rPr lang="tr-TR" noProof="0" dirty="0" smtClean="0"/>
              <a:t> </a:t>
            </a:r>
            <a:r>
              <a:rPr lang="tr-TR" noProof="0" dirty="0" err="1" smtClean="0"/>
              <a:t>to</a:t>
            </a:r>
            <a:r>
              <a:rPr lang="tr-TR" noProof="0" dirty="0" smtClean="0"/>
              <a:t> </a:t>
            </a:r>
            <a:r>
              <a:rPr lang="tr-TR" noProof="0" dirty="0" err="1" smtClean="0"/>
              <a:t>edit</a:t>
            </a:r>
            <a:r>
              <a:rPr lang="tr-TR" noProof="0" dirty="0" smtClean="0"/>
              <a:t> Master </a:t>
            </a:r>
            <a:r>
              <a:rPr lang="tr-TR" noProof="0" dirty="0" err="1" smtClean="0"/>
              <a:t>text</a:t>
            </a:r>
            <a:r>
              <a:rPr lang="tr-TR" noProof="0" dirty="0" smtClean="0"/>
              <a:t> </a:t>
            </a:r>
            <a:r>
              <a:rPr lang="tr-TR" noProof="0" dirty="0" err="1" smtClean="0"/>
              <a:t>styles</a:t>
            </a:r>
            <a:endParaRPr lang="tr-TR" noProof="0" dirty="0" smtClean="0"/>
          </a:p>
          <a:p>
            <a:pPr lvl="1"/>
            <a:r>
              <a:rPr lang="tr-TR" noProof="0" dirty="0" smtClean="0"/>
              <a:t>Second </a:t>
            </a:r>
            <a:r>
              <a:rPr lang="tr-TR" noProof="0" dirty="0" err="1" smtClean="0"/>
              <a:t>level</a:t>
            </a:r>
            <a:endParaRPr lang="tr-TR" noProof="0" dirty="0" smtClean="0"/>
          </a:p>
          <a:p>
            <a:pPr lvl="2"/>
            <a:r>
              <a:rPr lang="tr-TR" noProof="0" dirty="0" smtClean="0"/>
              <a:t>Third </a:t>
            </a:r>
            <a:r>
              <a:rPr lang="tr-TR" noProof="0" dirty="0" err="1" smtClean="0"/>
              <a:t>level</a:t>
            </a:r>
            <a:endParaRPr lang="tr-TR" noProof="0" dirty="0" smtClean="0"/>
          </a:p>
          <a:p>
            <a:pPr lvl="3"/>
            <a:r>
              <a:rPr lang="tr-TR" noProof="0" dirty="0" err="1" smtClean="0"/>
              <a:t>Fourth</a:t>
            </a:r>
            <a:r>
              <a:rPr lang="tr-TR" noProof="0" dirty="0" smtClean="0"/>
              <a:t> </a:t>
            </a:r>
            <a:r>
              <a:rPr lang="tr-TR" noProof="0" dirty="0" err="1" smtClean="0"/>
              <a:t>level</a:t>
            </a:r>
            <a:endParaRPr lang="tr-TR" noProof="0" dirty="0" smtClean="0"/>
          </a:p>
          <a:p>
            <a:pPr lvl="4"/>
            <a:r>
              <a:rPr lang="tr-TR" noProof="0" dirty="0" err="1" smtClean="0"/>
              <a:t>Fifth</a:t>
            </a:r>
            <a:r>
              <a:rPr lang="tr-TR" noProof="0" dirty="0" smtClean="0"/>
              <a:t> </a:t>
            </a:r>
            <a:r>
              <a:rPr lang="tr-TR" noProof="0" dirty="0" err="1" smtClean="0"/>
              <a:t>level</a:t>
            </a:r>
            <a:endParaRPr lang="tr-T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62150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4680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C5D48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432000">
              <a:lnSpc>
                <a:spcPts val="2800"/>
              </a:lnSpc>
            </a:pPr>
            <a:endParaRPr lang="en-US" sz="20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3239" y="156413"/>
            <a:ext cx="7551173" cy="352924"/>
          </a:xfrm>
        </p:spPr>
        <p:txBody>
          <a:bodyPr/>
          <a:lstStyle>
            <a:lvl2pPr marL="288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/>
            </a:lvl2pPr>
          </a:lstStyle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Slayt Başlığı </a:t>
            </a:r>
            <a:r>
              <a:rPr lang="tr-TR" sz="2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Cambria</a:t>
            </a:r>
            <a:r>
              <a:rPr lang="tr-TR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tr-TR" sz="2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Bold</a:t>
            </a:r>
            <a:r>
              <a:rPr lang="tr-TR" sz="2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20 </a:t>
            </a:r>
            <a:r>
              <a:rPr lang="tr-TR" sz="20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156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4011-B24E-48CE-A0BB-A44F6DEAB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4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4011-B24E-48CE-A0BB-A44F6DEAB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6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dirty="0" smtClean="0"/>
              <a:t>Asıl metin stillerini düzenlemek için tıklatın</a:t>
            </a:r>
          </a:p>
          <a:p>
            <a:pPr lvl="1"/>
            <a:r>
              <a:rPr lang="tr-TR" noProof="0" dirty="0" smtClean="0"/>
              <a:t>İkinci düzey</a:t>
            </a:r>
          </a:p>
          <a:p>
            <a:pPr lvl="2"/>
            <a:r>
              <a:rPr lang="tr-TR" noProof="0" dirty="0" smtClean="0"/>
              <a:t>Üçüncü düzey</a:t>
            </a:r>
          </a:p>
          <a:p>
            <a:pPr lvl="3"/>
            <a:r>
              <a:rPr lang="tr-TR" noProof="0" dirty="0" smtClean="0"/>
              <a:t>Dördüncü düzey</a:t>
            </a:r>
          </a:p>
          <a:p>
            <a:pPr lvl="4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4011-B24E-48CE-A0BB-A44F6DEAB12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6" t="-111" r="31008"/>
          <a:stretch/>
        </p:blipFill>
        <p:spPr>
          <a:xfrm>
            <a:off x="5120640" y="-7620"/>
            <a:ext cx="4021836" cy="686889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28260" y="-7620"/>
            <a:ext cx="4014216" cy="6861275"/>
          </a:xfrm>
          <a:prstGeom prst="rect">
            <a:avLst/>
          </a:prstGeom>
          <a:solidFill>
            <a:srgbClr val="0EBEA9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etin kutusu 2"/>
          <p:cNvSpPr txBox="1"/>
          <p:nvPr/>
        </p:nvSpPr>
        <p:spPr>
          <a:xfrm>
            <a:off x="0" y="561422"/>
            <a:ext cx="519684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>
              <a:lnSpc>
                <a:spcPts val="3800"/>
              </a:lnSpc>
            </a:pPr>
            <a:r>
              <a:rPr lang="tr-TR" sz="3600" b="1" dirty="0" smtClean="0">
                <a:solidFill>
                  <a:srgbClr val="006F51"/>
                </a:solidFill>
                <a:latin typeface="Cambria" panose="02040503050406030204" pitchFamily="18" charset="0"/>
                <a:cs typeface="Adobe Devanagari" panose="02040503050201020203" pitchFamily="18" charset="0"/>
              </a:rPr>
              <a:t>Finansal BT Yönetimi</a:t>
            </a:r>
          </a:p>
          <a:p>
            <a:pPr marL="432000">
              <a:lnSpc>
                <a:spcPts val="3800"/>
              </a:lnSpc>
            </a:pPr>
            <a:r>
              <a:rPr lang="tr-TR" b="1" dirty="0" smtClean="0">
                <a:solidFill>
                  <a:srgbClr val="FFC000"/>
                </a:solidFill>
                <a:latin typeface="Cambria" panose="02040503050406030204" pitchFamily="18" charset="0"/>
                <a:cs typeface="Adobe Devanagari" panose="02040503050201020203" pitchFamily="18" charset="0"/>
              </a:rPr>
              <a:t>Proje Hakkında</a:t>
            </a:r>
            <a:endParaRPr lang="tr-TR" b="1" dirty="0" smtClean="0">
              <a:solidFill>
                <a:srgbClr val="FFC000"/>
              </a:solidFill>
              <a:latin typeface="Cambria" panose="020405030504060302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45" y="6395765"/>
            <a:ext cx="937894" cy="22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" y="6327227"/>
            <a:ext cx="1247092" cy="374128"/>
          </a:xfrm>
          <a:prstGeom prst="rect">
            <a:avLst/>
          </a:prstGeom>
        </p:spPr>
      </p:pic>
      <p:sp>
        <p:nvSpPr>
          <p:cNvPr id="9" name="Metin kutusu 3"/>
          <p:cNvSpPr txBox="1"/>
          <p:nvPr/>
        </p:nvSpPr>
        <p:spPr>
          <a:xfrm>
            <a:off x="431943" y="2023490"/>
            <a:ext cx="2192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6F51"/>
                </a:solidFill>
              </a:rPr>
              <a:t>Ali BOYRAZ</a:t>
            </a:r>
            <a:endParaRPr lang="tr-TR" sz="1400" b="1" dirty="0" smtClean="0">
              <a:solidFill>
                <a:srgbClr val="006F51"/>
              </a:solidFill>
            </a:endParaRPr>
          </a:p>
          <a:p>
            <a:r>
              <a:rPr lang="tr-TR" sz="1400" b="1" dirty="0" smtClean="0">
                <a:solidFill>
                  <a:srgbClr val="006F51"/>
                </a:solidFill>
              </a:rPr>
              <a:t>AR-GE ve Kurumsal Mimari</a:t>
            </a:r>
          </a:p>
        </p:txBody>
      </p:sp>
    </p:spTree>
    <p:extLst>
      <p:ext uri="{BB962C8B-B14F-4D97-AF65-F5344CB8AC3E}">
        <p14:creationId xmlns:p14="http://schemas.microsoft.com/office/powerpoint/2010/main" val="38385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5506720" cy="3149111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41" y="6346239"/>
            <a:ext cx="1395239" cy="418572"/>
          </a:xfrm>
          <a:prstGeom prst="rect">
            <a:avLst/>
          </a:prstGeom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454269" y="500928"/>
            <a:ext cx="4828931" cy="1316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5400" b="1" spc="-150" dirty="0" err="1" smtClean="0">
                <a:solidFill>
                  <a:schemeClr val="bg1"/>
                </a:solidFill>
                <a:latin typeface="Cambria" panose="02040503050406030204" pitchFamily="18" charset="0"/>
                <a:ea typeface="Franchise" pitchFamily="49" charset="0"/>
              </a:rPr>
              <a:t>Proje</a:t>
            </a:r>
            <a:r>
              <a:rPr lang="en-US" sz="5400" b="1" spc="-150" dirty="0" smtClean="0">
                <a:solidFill>
                  <a:schemeClr val="bg1"/>
                </a:solidFill>
                <a:latin typeface="Cambria" panose="02040503050406030204" pitchFamily="18" charset="0"/>
                <a:ea typeface="Franchise" pitchFamily="49" charset="0"/>
              </a:rPr>
              <a:t> </a:t>
            </a:r>
            <a:r>
              <a:rPr lang="en-US" sz="5400" b="1" spc="-150" dirty="0" err="1" smtClean="0">
                <a:solidFill>
                  <a:schemeClr val="bg1"/>
                </a:solidFill>
                <a:latin typeface="Cambria" panose="02040503050406030204" pitchFamily="18" charset="0"/>
                <a:ea typeface="Franchise" pitchFamily="49" charset="0"/>
              </a:rPr>
              <a:t>Hakkında</a:t>
            </a:r>
            <a:endParaRPr lang="en-US" sz="3600" spc="-150" dirty="0">
              <a:solidFill>
                <a:srgbClr val="FFC000"/>
              </a:solidFill>
              <a:latin typeface="Cambria" panose="02040503050406030204" pitchFamily="18" charset="0"/>
              <a:ea typeface="Franchise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5400" b="1" spc="-150" dirty="0" smtClean="0">
              <a:solidFill>
                <a:srgbClr val="FFC000"/>
              </a:solidFill>
              <a:latin typeface="Cambria" panose="02040503050406030204" pitchFamily="18" charset="0"/>
              <a:ea typeface="Franchis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5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660"/>
            <a:ext cx="9144000" cy="621506"/>
            <a:chOff x="0" y="1660"/>
            <a:chExt cx="9144000" cy="621506"/>
          </a:xfrm>
        </p:grpSpPr>
        <p:sp>
          <p:nvSpPr>
            <p:cNvPr id="14" name="Rectangle 13"/>
            <p:cNvSpPr/>
            <p:nvPr/>
          </p:nvSpPr>
          <p:spPr>
            <a:xfrm>
              <a:off x="0" y="1660"/>
              <a:ext cx="9144000" cy="621506"/>
            </a:xfrm>
            <a:prstGeom prst="rect">
              <a:avLst/>
            </a:prstGeom>
            <a:solidFill>
              <a:srgbClr val="00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382" y="135367"/>
              <a:ext cx="697063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solidFill>
                    <a:schemeClr val="bg1"/>
                  </a:solidFill>
                </a:rPr>
                <a:t>Proje Hakkında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53" y="88455"/>
            <a:ext cx="1493043" cy="447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3379" y="759011"/>
            <a:ext cx="7880283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b="1" dirty="0" smtClean="0"/>
              <a:t>İçerik</a:t>
            </a:r>
            <a:endParaRPr lang="tr-TR" altLang="tr-TR" sz="2000" b="1" dirty="0" smtClean="0"/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b="1" dirty="0" smtClean="0"/>
              <a:t>Bir konu belirlenecek,</a:t>
            </a:r>
            <a:endParaRPr lang="tr-TR" altLang="tr-TR" b="1" dirty="0" smtClean="0"/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b="1" dirty="0" smtClean="0"/>
              <a:t>Gruplar 2-4 kişilik olacak,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b="1" dirty="0" smtClean="0"/>
              <a:t>Mobil Uygulama haline getirilerek markette yayınlanacaktır.</a:t>
            </a:r>
            <a:endParaRPr lang="tr-TR" altLang="tr-TR" dirty="0" smtClean="0"/>
          </a:p>
          <a:p>
            <a:pPr marL="342900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b="1" dirty="0" smtClean="0"/>
              <a:t>İstenen Özellikler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dirty="0" smtClean="0"/>
              <a:t>Analiz </a:t>
            </a:r>
            <a:r>
              <a:rPr lang="tr-TR" altLang="tr-TR" sz="1600" dirty="0" err="1" smtClean="0"/>
              <a:t>Dökümanı</a:t>
            </a:r>
            <a:r>
              <a:rPr lang="tr-TR" altLang="tr-TR" sz="1600" dirty="0" smtClean="0"/>
              <a:t> (En az 2 sayfa)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dirty="0" smtClean="0"/>
              <a:t>Uygulamanın UI tasarımları (birden fazla alternatif ile)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dirty="0" smtClean="0"/>
              <a:t>Uygulamanın </a:t>
            </a:r>
            <a:r>
              <a:rPr lang="tr-TR" altLang="tr-TR" sz="1600" dirty="0" err="1" smtClean="0"/>
              <a:t>veritabanı</a:t>
            </a:r>
            <a:r>
              <a:rPr lang="tr-TR" altLang="tr-TR" sz="1600" dirty="0" smtClean="0"/>
              <a:t> tablo </a:t>
            </a:r>
            <a:r>
              <a:rPr lang="tr-TR" altLang="tr-TR" sz="1600" dirty="0" err="1" smtClean="0"/>
              <a:t>diagramları</a:t>
            </a:r>
            <a:endParaRPr lang="tr-TR" altLang="tr-TR" sz="1600" dirty="0" smtClean="0"/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dirty="0" smtClean="0"/>
              <a:t>Test senaryoları </a:t>
            </a:r>
            <a:r>
              <a:rPr lang="tr-TR" altLang="tr-TR" sz="1600" dirty="0" err="1" smtClean="0"/>
              <a:t>dökümanı</a:t>
            </a:r>
            <a:r>
              <a:rPr lang="tr-TR" altLang="tr-TR" sz="1600" dirty="0" smtClean="0"/>
              <a:t> (Her sayfa için en az 3 adet)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dirty="0" smtClean="0"/>
              <a:t>Uygulamanın markete </a:t>
            </a:r>
            <a:r>
              <a:rPr lang="tr-TR" altLang="tr-TR" sz="1600" dirty="0"/>
              <a:t>gönderilmesi (</a:t>
            </a:r>
            <a:r>
              <a:rPr lang="tr-TR" altLang="tr-TR" sz="1600" dirty="0" err="1"/>
              <a:t>Downlod</a:t>
            </a:r>
            <a:r>
              <a:rPr lang="tr-TR" altLang="tr-TR" sz="1600" dirty="0"/>
              <a:t> sayısı görüntülenme sayısı vb</a:t>
            </a:r>
            <a:r>
              <a:rPr lang="tr-TR" altLang="tr-TR" sz="1600" dirty="0" smtClean="0"/>
              <a:t>. raporlar ile birlikte)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dirty="0" smtClean="0"/>
              <a:t>Market üzerinden raporların </a:t>
            </a:r>
            <a:r>
              <a:rPr lang="tr-TR" altLang="tr-TR" sz="1600" dirty="0" smtClean="0"/>
              <a:t>çekilmesi ve </a:t>
            </a:r>
            <a:r>
              <a:rPr lang="tr-TR" altLang="tr-TR" sz="1600" dirty="0" smtClean="0"/>
              <a:t>tüm proje dosyalarını </a:t>
            </a:r>
            <a:r>
              <a:rPr lang="tr-TR" altLang="tr-TR" sz="1600" dirty="0" smtClean="0"/>
              <a:t>bir </a:t>
            </a:r>
            <a:r>
              <a:rPr lang="tr-TR" altLang="tr-TR" sz="1600" dirty="0" err="1" smtClean="0"/>
              <a:t>source</a:t>
            </a:r>
            <a:r>
              <a:rPr lang="tr-TR" altLang="tr-TR" sz="1600" dirty="0" smtClean="0"/>
              <a:t> </a:t>
            </a:r>
            <a:r>
              <a:rPr lang="tr-TR" altLang="tr-TR" sz="1600" dirty="0" err="1" smtClean="0"/>
              <a:t>control</a:t>
            </a:r>
            <a:r>
              <a:rPr lang="tr-TR" altLang="tr-TR" sz="1600" dirty="0" smtClean="0"/>
              <a:t> (Git, TFS </a:t>
            </a:r>
            <a:r>
              <a:rPr lang="tr-TR" altLang="tr-TR" sz="1600" dirty="0" err="1" smtClean="0"/>
              <a:t>vb</a:t>
            </a:r>
            <a:r>
              <a:rPr lang="tr-TR" altLang="tr-TR" sz="1600" dirty="0" smtClean="0"/>
              <a:t>) </a:t>
            </a:r>
            <a:r>
              <a:rPr lang="tr-TR" altLang="tr-TR" sz="1600" dirty="0" smtClean="0"/>
              <a:t>da yayınlanması. </a:t>
            </a:r>
            <a:r>
              <a:rPr lang="tr-TR" altLang="tr-TR" sz="1600" dirty="0" smtClean="0"/>
              <a:t> (</a:t>
            </a:r>
            <a:r>
              <a:rPr lang="tr-TR" altLang="tr-TR" sz="1600" dirty="0" smtClean="0"/>
              <a:t>Herkesin kendi </a:t>
            </a:r>
            <a:r>
              <a:rPr lang="tr-TR" altLang="tr-TR" sz="1600" dirty="0" err="1" smtClean="0"/>
              <a:t>account’u</a:t>
            </a:r>
            <a:r>
              <a:rPr lang="tr-TR" altLang="tr-TR" sz="1600" dirty="0" smtClean="0"/>
              <a:t> ile </a:t>
            </a:r>
            <a:r>
              <a:rPr lang="tr-TR" altLang="tr-TR" sz="1600" dirty="0" err="1" smtClean="0"/>
              <a:t>commit’i</a:t>
            </a:r>
            <a:r>
              <a:rPr lang="tr-TR" altLang="tr-TR" sz="1600" dirty="0" smtClean="0"/>
              <a:t> olmalı)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r>
              <a:rPr lang="tr-TR" altLang="tr-TR" sz="1600" dirty="0" err="1" smtClean="0"/>
              <a:t>Azure</a:t>
            </a:r>
            <a:r>
              <a:rPr lang="tr-TR" altLang="tr-TR" sz="1600" dirty="0"/>
              <a:t> </a:t>
            </a:r>
            <a:r>
              <a:rPr lang="tr-TR" altLang="tr-TR" sz="1600" dirty="0" smtClean="0"/>
              <a:t>veya Amazon  servisleri </a:t>
            </a:r>
            <a:r>
              <a:rPr lang="tr-TR" altLang="tr-TR" sz="1600" b="1" dirty="0" smtClean="0"/>
              <a:t>mutlaka</a:t>
            </a:r>
            <a:r>
              <a:rPr lang="tr-TR" altLang="tr-TR" sz="1600" dirty="0" smtClean="0"/>
              <a:t> kullanılmalı. Web Servisler buralarda yayınlanmalı.</a:t>
            </a:r>
          </a:p>
          <a:p>
            <a:pPr marL="800100" lvl="1" indent="-342900">
              <a:lnSpc>
                <a:spcPct val="150000"/>
              </a:lnSpc>
              <a:buClr>
                <a:srgbClr val="006F51"/>
              </a:buClr>
              <a:buFont typeface="Wingdings" panose="05000000000000000000" pitchFamily="2" charset="2"/>
              <a:buChar char="§"/>
            </a:pPr>
            <a:endParaRPr lang="tr-TR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79930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8606" r="11460" b="3244"/>
          <a:stretch/>
        </p:blipFill>
        <p:spPr>
          <a:xfrm>
            <a:off x="-7621" y="-30480"/>
            <a:ext cx="9174481" cy="6896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-5561"/>
            <a:ext cx="9144000" cy="6863561"/>
          </a:xfrm>
          <a:prstGeom prst="rect">
            <a:avLst/>
          </a:prstGeom>
          <a:solidFill>
            <a:srgbClr val="006F5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8" name="Group 7"/>
          <p:cNvGrpSpPr/>
          <p:nvPr/>
        </p:nvGrpSpPr>
        <p:grpSpPr>
          <a:xfrm>
            <a:off x="2563229" y="2815044"/>
            <a:ext cx="4017542" cy="1103181"/>
            <a:chOff x="284692" y="1910804"/>
            <a:chExt cx="3960440" cy="1103181"/>
          </a:xfrm>
        </p:grpSpPr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284692" y="1910804"/>
              <a:ext cx="3960440" cy="78554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tr-TR" sz="5400" b="1" spc="-150" dirty="0" smtClean="0">
                  <a:solidFill>
                    <a:schemeClr val="bg1"/>
                  </a:solidFill>
                  <a:latin typeface="Cambria" panose="02040503050406030204" pitchFamily="18" charset="0"/>
                  <a:ea typeface="Franchise" pitchFamily="49" charset="0"/>
                </a:rPr>
                <a:t>Teşekkürler</a:t>
              </a:r>
              <a:endParaRPr lang="tr-TR" sz="5400" b="1" spc="-150" dirty="0" smtClean="0">
                <a:solidFill>
                  <a:srgbClr val="F5C24C"/>
                </a:solidFill>
                <a:latin typeface="Cambria" panose="02040503050406030204" pitchFamily="18" charset="0"/>
                <a:ea typeface="Franchise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4692" y="2736986"/>
              <a:ext cx="396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b="1" i="1" dirty="0" smtClean="0">
                  <a:solidFill>
                    <a:schemeClr val="bg1"/>
                  </a:solidFill>
                  <a:latin typeface="+mj-lt"/>
                </a:rPr>
                <a:t>«Quality is not an act, it is a habit.» (Aristotle)</a:t>
              </a:r>
              <a:endParaRPr lang="tr-TR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01" y="4677335"/>
            <a:ext cx="1363439" cy="6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00" y="4786789"/>
            <a:ext cx="1493043" cy="4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Özel Tasarı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r">
          <a:defRPr sz="1200" dirty="0" smtClean="0">
            <a:solidFill>
              <a:srgbClr val="8F8F8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r">
          <a:defRPr sz="1200" dirty="0" smtClean="0">
            <a:solidFill>
              <a:srgbClr val="8F8F8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a1" id="{CB1C20BF-4F67-42F9-8258-5E35E20072E4}" vid="{0CAE4AD5-E137-45B1-AF3B-F4A421536796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635CC6E92F94EA29863D6A7C6C2EA" ma:contentTypeVersion="1" ma:contentTypeDescription="Create a new document." ma:contentTypeScope="" ma:versionID="5cca7872042f88e7ac3f087dd323ffa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B8B3254-149C-4AC3-A472-BDCE0CE90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91F4BA-0CA9-47FF-90DF-6D053555C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D2A5E6-9C5D-4A55-8FF2-7547A16BE45D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11123</TotalTime>
  <Words>137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Adobe Devanagari</vt:lpstr>
      <vt:lpstr>Calibri</vt:lpstr>
      <vt:lpstr>Calibri Light</vt:lpstr>
      <vt:lpstr>Cambria</vt:lpstr>
      <vt:lpstr>Franchise</vt:lpstr>
      <vt:lpstr>Wingdings</vt:lpstr>
      <vt:lpstr>Arial</vt:lpstr>
      <vt:lpstr>Özel Tasarım</vt:lpstr>
      <vt:lpstr>Tema1</vt:lpstr>
      <vt:lpstr>PowerPoint Presentation</vt:lpstr>
      <vt:lpstr>PowerPoint Presentation</vt:lpstr>
      <vt:lpstr>PowerPoint Presentation</vt:lpstr>
      <vt:lpstr>PowerPoint Presentation</vt:lpstr>
    </vt:vector>
  </TitlesOfParts>
  <Company>Kuveyt Türk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Veysel ÖZDEMIR / Kuveyt Türk - Kurumsal Mimari Müdürlüğü</dc:creator>
  <cp:lastModifiedBy>Ali BOYRAZ</cp:lastModifiedBy>
  <cp:revision>863</cp:revision>
  <dcterms:created xsi:type="dcterms:W3CDTF">2014-08-11T12:18:37Z</dcterms:created>
  <dcterms:modified xsi:type="dcterms:W3CDTF">2017-11-28T06:27:30Z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0x0101009BA635CC6E92F94EA29863D6A7C6C2EA</vt:lpwstr>
  </property>
</Properties>
</file>