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110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98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507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026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2455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209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45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47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052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232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82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762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516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389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76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37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CA11FE-8910-4D6A-95D2-55BBEBE67274}" type="datetimeFigureOut">
              <a:rPr lang="id-ID" smtClean="0"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3077C2-C942-4D01-A9E0-7C057DE82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63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5864"/>
            <a:ext cx="9144000" cy="1341023"/>
          </a:xfrm>
        </p:spPr>
        <p:txBody>
          <a:bodyPr>
            <a:normAutofit/>
          </a:bodyPr>
          <a:lstStyle/>
          <a:p>
            <a:pPr algn="ctr"/>
            <a:r>
              <a:rPr lang="id-ID" sz="1800" dirty="0"/>
              <a:t>DISUSUN OLEH </a:t>
            </a:r>
            <a:r>
              <a:rPr lang="id-ID" dirty="0" smtClean="0"/>
              <a:t>:</a:t>
            </a:r>
          </a:p>
          <a:p>
            <a:pPr algn="ctr"/>
            <a:r>
              <a:rPr lang="id-ID" sz="1800" dirty="0" smtClean="0"/>
              <a:t>Sera </a:t>
            </a:r>
            <a:r>
              <a:rPr lang="id-ID" sz="1800" dirty="0"/>
              <a:t>Vika Eviana</a:t>
            </a:r>
          </a:p>
          <a:p>
            <a:pPr algn="ctr"/>
            <a:r>
              <a:rPr lang="id-ID" sz="1800" dirty="0" smtClean="0"/>
              <a:t>672018025</a:t>
            </a:r>
            <a:endParaRPr lang="id-ID" sz="1800" dirty="0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65" y="1770845"/>
            <a:ext cx="12446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88" y="1770845"/>
            <a:ext cx="13081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82592" y="1313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915478" y="1916091"/>
            <a:ext cx="6361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endParaRPr kumimoji="0" lang="id-ID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 KALKULATOR</a:t>
            </a:r>
            <a:endParaRPr kumimoji="0" lang="id-ID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9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184570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245065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149213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FUNGSI </a:t>
            </a:r>
            <a:r>
              <a:rPr lang="id-ID" b="1" dirty="0"/>
              <a:t>SETIAP METHOD (JALANNYA PROGRAM)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id-ID" dirty="0" smtClean="0"/>
              <a:t>btn_0, ... , btn_9, btn_clear</a:t>
            </a:r>
            <a:r>
              <a:rPr lang="id-ID" dirty="0"/>
              <a:t>, btn_clear2, btn_coma</a:t>
            </a:r>
          </a:p>
          <a:p>
            <a:pPr lvl="1"/>
            <a:r>
              <a:rPr lang="id-ID" dirty="0"/>
              <a:t>txt_disp.setText(txt_disp.getText()+"2");</a:t>
            </a:r>
          </a:p>
          <a:p>
            <a:pPr lvl="1"/>
            <a:r>
              <a:rPr lang="id-ID" dirty="0"/>
              <a:t>setText(String teks) mengeset teks pada tombol</a:t>
            </a:r>
          </a:p>
          <a:p>
            <a:pPr lvl="1"/>
            <a:r>
              <a:rPr lang="id-ID" dirty="0"/>
              <a:t>getText() mengembalikan String yang merupakan teks pada tombol</a:t>
            </a:r>
          </a:p>
          <a:p>
            <a:pPr lvl="0"/>
            <a:r>
              <a:rPr lang="id-ID" dirty="0"/>
              <a:t>btn_backspace</a:t>
            </a:r>
          </a:p>
          <a:p>
            <a:pPr lvl="1"/>
            <a:r>
              <a:rPr lang="id-ID" dirty="0"/>
              <a:t>Mencari panjang dengan int length yang telah dikembalikan di txt_disp -1 setelah itu diubah kembali menjadi string</a:t>
            </a:r>
          </a:p>
          <a:p>
            <a:pPr lvl="0"/>
            <a:r>
              <a:rPr lang="id-ID" dirty="0"/>
              <a:t>btn_plus</a:t>
            </a:r>
          </a:p>
          <a:p>
            <a:pPr lvl="1"/>
            <a:r>
              <a:rPr lang="id-ID" dirty="0"/>
              <a:t>Memasukkan angka (num) </a:t>
            </a:r>
          </a:p>
          <a:p>
            <a:pPr lvl="1"/>
            <a:r>
              <a:rPr lang="id-ID" dirty="0"/>
              <a:t>Memanggil method  calculation sesuai operasi nya masing-masing</a:t>
            </a:r>
          </a:p>
          <a:p>
            <a:pPr lvl="1"/>
            <a:r>
              <a:rPr lang="id-ID" dirty="0"/>
              <a:t>Jika add ‘+’ maka saat mengklik ‘+’ num dan + akan ditampilkan di jlabel</a:t>
            </a:r>
          </a:p>
          <a:p>
            <a:pPr lvl="1"/>
            <a:r>
              <a:rPr lang="id-ID" dirty="0"/>
              <a:t>Memasukkan angka (num1) </a:t>
            </a:r>
          </a:p>
          <a:p>
            <a:pPr lvl="1"/>
            <a:r>
              <a:rPr lang="id-ID" dirty="0"/>
              <a:t>Num + num1 = ans, ans akan ditampilkan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092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id-ID" dirty="0"/>
              <a:t>btn_min</a:t>
            </a:r>
          </a:p>
          <a:p>
            <a:pPr lvl="1"/>
            <a:r>
              <a:rPr lang="id-ID" dirty="0"/>
              <a:t>Memasukkan angka (num) </a:t>
            </a:r>
          </a:p>
          <a:p>
            <a:pPr lvl="1"/>
            <a:r>
              <a:rPr lang="id-ID" dirty="0"/>
              <a:t>Memanggil method  calculation sesuai operasi nya masing-masing</a:t>
            </a:r>
          </a:p>
          <a:p>
            <a:pPr lvl="1"/>
            <a:r>
              <a:rPr lang="id-ID" dirty="0"/>
              <a:t>Jika min ‘-’ maka saat mengklik ‘-’ num dan - akan ditampilkan di jlabel</a:t>
            </a:r>
          </a:p>
          <a:p>
            <a:pPr lvl="1"/>
            <a:r>
              <a:rPr lang="id-ID" dirty="0"/>
              <a:t>Memasukkan angka (num1) </a:t>
            </a:r>
          </a:p>
          <a:p>
            <a:pPr lvl="1"/>
            <a:r>
              <a:rPr lang="id-ID" dirty="0"/>
              <a:t>Num - num1 = ans, ans akan ditampilkan</a:t>
            </a:r>
          </a:p>
          <a:p>
            <a:pPr lvl="0"/>
            <a:r>
              <a:rPr lang="id-ID" dirty="0"/>
              <a:t>btn_multiplication</a:t>
            </a:r>
          </a:p>
          <a:p>
            <a:pPr lvl="1"/>
            <a:r>
              <a:rPr lang="id-ID" dirty="0"/>
              <a:t>memasukkan angka (num) </a:t>
            </a:r>
          </a:p>
          <a:p>
            <a:pPr lvl="1"/>
            <a:r>
              <a:rPr lang="id-ID" dirty="0"/>
              <a:t>memanggil method  calculation sesuai operasi nya masing-masing</a:t>
            </a:r>
          </a:p>
          <a:p>
            <a:pPr lvl="1"/>
            <a:r>
              <a:rPr lang="id-ID" dirty="0"/>
              <a:t>jika multiplication ‘*’ maka saat mengklik ‘*’ num dan * akan ditampilkan di jlabel</a:t>
            </a:r>
          </a:p>
          <a:p>
            <a:pPr lvl="1"/>
            <a:r>
              <a:rPr lang="id-ID" dirty="0"/>
              <a:t>memasukkan angka (num1) </a:t>
            </a:r>
          </a:p>
          <a:p>
            <a:pPr lvl="1"/>
            <a:r>
              <a:rPr lang="id-ID" dirty="0"/>
              <a:t>num * num1 = ans, ans akan ditampilkan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434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btn_division</a:t>
            </a:r>
          </a:p>
          <a:p>
            <a:pPr lvl="1"/>
            <a:r>
              <a:rPr lang="id-ID" dirty="0"/>
              <a:t>Memasukkan angka (num) </a:t>
            </a:r>
          </a:p>
          <a:p>
            <a:pPr lvl="1"/>
            <a:r>
              <a:rPr lang="id-ID" dirty="0"/>
              <a:t>Memanggil method  calculation sesuai operasi nya masing-masing</a:t>
            </a:r>
          </a:p>
          <a:p>
            <a:pPr lvl="1"/>
            <a:r>
              <a:rPr lang="id-ID" dirty="0"/>
              <a:t>Jika division ‘/’ maka saat mengklik ‘/’ num dan / akan ditampilkan di jlabel</a:t>
            </a:r>
          </a:p>
          <a:p>
            <a:pPr lvl="1"/>
            <a:r>
              <a:rPr lang="id-ID" dirty="0"/>
              <a:t>Memasukkan angka (num1) </a:t>
            </a:r>
          </a:p>
          <a:p>
            <a:pPr lvl="1"/>
            <a:r>
              <a:rPr lang="id-ID" dirty="0"/>
              <a:t>Num / num1 = ans, ans akan ditampilkan</a:t>
            </a:r>
          </a:p>
          <a:p>
            <a:pPr lvl="0"/>
            <a:r>
              <a:rPr lang="id-ID" dirty="0"/>
              <a:t>btn_percent</a:t>
            </a:r>
          </a:p>
          <a:p>
            <a:pPr lvl="1"/>
            <a:r>
              <a:rPr lang="id-ID" dirty="0"/>
              <a:t>Memasukkan angka (num) </a:t>
            </a:r>
          </a:p>
          <a:p>
            <a:pPr lvl="1"/>
            <a:r>
              <a:rPr lang="id-ID" dirty="0"/>
              <a:t>Memanggil method  calculation sesuai operasi nya masing-masing</a:t>
            </a:r>
          </a:p>
          <a:p>
            <a:pPr lvl="1"/>
            <a:r>
              <a:rPr lang="id-ID" dirty="0"/>
              <a:t>Jika percent ‘%’ maka saat mengklik ‘%’ num dan % akan ditampilkan di jlabel</a:t>
            </a:r>
          </a:p>
          <a:p>
            <a:pPr lvl="1"/>
            <a:r>
              <a:rPr lang="id-ID" dirty="0"/>
              <a:t>Num / 100= ans, ans akan ditampilkan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584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id-ID" dirty="0"/>
              <a:t>btn_root</a:t>
            </a:r>
          </a:p>
          <a:p>
            <a:pPr lvl="1"/>
            <a:r>
              <a:rPr lang="id-ID" dirty="0"/>
              <a:t>Memasukkan angka (num) </a:t>
            </a:r>
          </a:p>
          <a:p>
            <a:pPr lvl="1"/>
            <a:r>
              <a:rPr lang="id-ID" dirty="0"/>
              <a:t>Memanggil method  calculation sesuai operasi nya masing-masing</a:t>
            </a:r>
          </a:p>
          <a:p>
            <a:pPr lvl="1"/>
            <a:r>
              <a:rPr lang="id-ID" dirty="0"/>
              <a:t>Jika root ‘√’ maka saat mengklik ‘√’ maka √ dan num akan ditampilkan di jlabel</a:t>
            </a:r>
          </a:p>
          <a:p>
            <a:pPr lvl="1"/>
            <a:r>
              <a:rPr lang="id-ID" dirty="0"/>
              <a:t>Ans = Math.sqrt(num); ans akan ditampilkan</a:t>
            </a:r>
          </a:p>
          <a:p>
            <a:pPr lvl="0"/>
            <a:r>
              <a:rPr lang="id-ID" dirty="0"/>
              <a:t>btn_quadrate</a:t>
            </a:r>
          </a:p>
          <a:p>
            <a:pPr lvl="1"/>
            <a:r>
              <a:rPr lang="id-ID" dirty="0"/>
              <a:t>Memasukkan angka (num) </a:t>
            </a:r>
          </a:p>
          <a:p>
            <a:pPr lvl="1"/>
            <a:r>
              <a:rPr lang="id-ID" dirty="0"/>
              <a:t>Memanggil method  calculation sesuai operasi nya masing-masing</a:t>
            </a:r>
          </a:p>
          <a:p>
            <a:pPr lvl="1"/>
            <a:r>
              <a:rPr lang="id-ID" dirty="0"/>
              <a:t>Jika quadrate ‘x²’ maka saat mengklik ‘x²’ maka num²akan ditampilkan di jlabel</a:t>
            </a:r>
          </a:p>
          <a:p>
            <a:pPr lvl="1"/>
            <a:r>
              <a:rPr lang="id-ID" dirty="0"/>
              <a:t>Num / num1 = ans, ans akan ditampilkan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678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dirty="0"/>
              <a:t>btn_ seperx</a:t>
            </a:r>
          </a:p>
          <a:p>
            <a:pPr lvl="1"/>
            <a:r>
              <a:rPr lang="id-ID" dirty="0"/>
              <a:t>Memasukkan angka (num) </a:t>
            </a:r>
          </a:p>
          <a:p>
            <a:pPr lvl="1"/>
            <a:r>
              <a:rPr lang="id-ID" dirty="0"/>
              <a:t>Memanggil method  calculation sesuai operasi nya masing-masing</a:t>
            </a:r>
          </a:p>
          <a:p>
            <a:pPr lvl="1"/>
            <a:r>
              <a:rPr lang="id-ID" dirty="0"/>
              <a:t>Jika seperx ‘⅟x’ maka saat mengklik ‘⅟x’ maka ⅟num akan ditampilkan di jlabel</a:t>
            </a:r>
          </a:p>
          <a:p>
            <a:pPr lvl="1"/>
            <a:r>
              <a:rPr lang="id-ID" dirty="0"/>
              <a:t>1 / num = ans, ans akan ditampilkan</a:t>
            </a:r>
          </a:p>
          <a:p>
            <a:pPr lvl="0"/>
            <a:r>
              <a:rPr lang="id-ID" dirty="0"/>
              <a:t>btn_equals</a:t>
            </a:r>
          </a:p>
          <a:p>
            <a:pPr lvl="1"/>
            <a:r>
              <a:rPr lang="id-ID" dirty="0"/>
              <a:t>Method public void arithmetic_operation(); untuk memastikan operasi (+,-,*,/) yang digunakan</a:t>
            </a:r>
          </a:p>
          <a:p>
            <a:pPr lvl="0"/>
            <a:r>
              <a:rPr lang="id-ID" dirty="0"/>
              <a:t>btn_sym</a:t>
            </a:r>
          </a:p>
          <a:p>
            <a:pPr lvl="1"/>
            <a:r>
              <a:rPr lang="id-ID" dirty="0"/>
              <a:t>Memasukkan angka (num)</a:t>
            </a:r>
          </a:p>
          <a:p>
            <a:pPr lvl="1"/>
            <a:r>
              <a:rPr lang="id-ID" dirty="0"/>
              <a:t>Jika sym ‘±’ maka num * -1 = ans, ans akan ditampilkan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124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TAMPILAN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00" y="2603500"/>
            <a:ext cx="2434113" cy="3416300"/>
          </a:xfrm>
        </p:spPr>
      </p:pic>
    </p:spTree>
    <p:extLst>
      <p:ext uri="{BB962C8B-B14F-4D97-AF65-F5344CB8AC3E}">
        <p14:creationId xmlns:p14="http://schemas.microsoft.com/office/powerpoint/2010/main" val="123293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506828" y="3258355"/>
            <a:ext cx="2215166" cy="113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hlinkClick r:id="rId2" action="ppaction://hlinksldjump"/>
              </a:rPr>
              <a:t>SCREENSHOT SETIAP METHOD BESERTA ISINYA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4428077" y="3258354"/>
            <a:ext cx="2215166" cy="113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hlinkClick r:id="rId3" action="ppaction://hlinksldjump"/>
              </a:rPr>
              <a:t>FUNGSI SETIAP METHOD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7349326" y="3258354"/>
            <a:ext cx="2215166" cy="113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hlinkClick r:id="rId4" action="ppaction://hlinksldjump"/>
              </a:rPr>
              <a:t>TAMPILAN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07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SCREENSHOT SETIAP METHOD BESERTA </a:t>
            </a:r>
            <a:r>
              <a:rPr lang="id-ID" b="1" dirty="0" smtClean="0"/>
              <a:t>ISINYA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3969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18077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17704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427279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304860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20417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197376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435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Ion Boardroom</vt:lpstr>
      <vt:lpstr>PowerPoint Presentation</vt:lpstr>
      <vt:lpstr>PowerPoint Presentation</vt:lpstr>
      <vt:lpstr>SCREENSHOT SETIAP METHOD BESERTA ISINYA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 SETIAP METHOD (JALANNYA PROGRAM)</vt:lpstr>
      <vt:lpstr>PowerPoint Presentation</vt:lpstr>
      <vt:lpstr>PowerPoint Presentation</vt:lpstr>
      <vt:lpstr>PowerPoint Presentation</vt:lpstr>
      <vt:lpstr>PowerPoint Presentation</vt:lpstr>
      <vt:lpstr>TAMPILAN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Sera Vika Eviana</dc:creator>
  <cp:lastModifiedBy>Sera Vika Eviana</cp:lastModifiedBy>
  <cp:revision>3</cp:revision>
  <dcterms:created xsi:type="dcterms:W3CDTF">2019-04-10T15:40:56Z</dcterms:created>
  <dcterms:modified xsi:type="dcterms:W3CDTF">2019-04-10T16:16:29Z</dcterms:modified>
</cp:coreProperties>
</file>