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90" autoAdjust="0"/>
    <p:restoredTop sz="94660"/>
  </p:normalViewPr>
  <p:slideViewPr>
    <p:cSldViewPr snapToGrid="0">
      <p:cViewPr varScale="1">
        <p:scale>
          <a:sx n="73" d="100"/>
          <a:sy n="73" d="100"/>
        </p:scale>
        <p:origin x="231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9AABB-DD56-AF66-CF43-67D8FDF6A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66A0B-5E82-AB22-9532-E90892311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A614D-26C4-1A21-AA40-D7ED4EF6D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D3B6-D90D-426E-BA2B-AA2FE5507017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4CC02-A2B4-2982-6724-0413A5F69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E38F7-A62E-CE8C-F7F5-BE3C137B8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F889-6238-4B16-93D2-0CEFD06631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96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12AE-76EE-3F6B-D8BF-1715A5F93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6041E-4EEA-CA16-274F-26CA7FED8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B3E63-8A74-A15E-835E-661497A8F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D3B6-D90D-426E-BA2B-AA2FE5507017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9E6B6-E71F-AB54-133C-C4F10BD6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50160-9FD0-9AD8-CBDE-CFCCF0B5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F889-6238-4B16-93D2-0CEFD06631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70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951FEC-4B14-ACD8-E4DD-603A6E69C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13C0A-AD0D-EB6A-64BE-221708FA8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8B855-B5AE-7E5E-D2BE-3693776F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D3B6-D90D-426E-BA2B-AA2FE5507017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C04FD-67A0-1802-CC52-44069AD8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97800-7314-E6D2-224F-C8E3A9220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F889-6238-4B16-93D2-0CEFD06631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16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CF7DE-22F2-397C-7866-374611FD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6404F-A2B8-8D93-7DE7-B13E5A167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6FAA3-F236-DD80-E81A-EE26E3BBC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D3B6-D90D-426E-BA2B-AA2FE5507017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5B54C-113C-B0A1-9033-13E883044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CB9A8-CE87-7AFB-844A-0EC1408B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F889-6238-4B16-93D2-0CEFD06631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77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B29A0-8947-0E5C-AA7A-23E98EF0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895A2-4EEE-BE0D-B465-3522D9DBF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4B96E-99F8-5EAF-3D3D-B0C830AB1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D3B6-D90D-426E-BA2B-AA2FE5507017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0DA2B-239B-60F3-A724-D2DFBCBF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88934-D09D-D5EE-26AE-8286B6AD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F889-6238-4B16-93D2-0CEFD06631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64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A87A-9B44-8F88-5FA0-502006FB7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6875-19AD-A573-5709-5A32821D2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0C0DA-DBD3-EDBE-FF75-F02498663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748E9-CAB2-435A-3CA2-E4CAC005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D3B6-D90D-426E-BA2B-AA2FE5507017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88112-5A57-66EC-FA06-3140A2D96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804C2-4B0F-76DF-537C-1CCBD4B1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F889-6238-4B16-93D2-0CEFD06631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57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069-D8CE-4B2F-F46E-7D521D209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A1EB3-D8FD-5B80-515C-93AC8116E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5FC7E-C4C5-B860-017F-432DE159C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DC0B5F-700E-AB58-B827-2AEE02BBD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3DD348-3A29-E00C-EB73-E15EB2998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6233A-1F12-297E-C496-F829B0902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D3B6-D90D-426E-BA2B-AA2FE5507017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3FDF90-31CC-439C-21DC-50C1DE66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9C0EBA-9B39-A15D-C39F-24F1926C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F889-6238-4B16-93D2-0CEFD06631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86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F1F5-2128-81C1-4995-7854401A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A8300-2564-A009-6C3D-49B03B3E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D3B6-D90D-426E-BA2B-AA2FE5507017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699A8-3AC0-5E93-4299-07D62465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D6A6A-C6C8-FDE7-504F-B9B291F5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F889-6238-4B16-93D2-0CEFD06631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9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7CB64-906D-4994-2660-35D33EEA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D3B6-D90D-426E-BA2B-AA2FE5507017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6A921-9561-01AD-68AD-C841A321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85E22-8F4A-1B3F-D048-8E2B55EC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F889-6238-4B16-93D2-0CEFD06631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07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FF1D-4B7D-735A-DA62-5490AA0C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DCFA-56EB-C3A8-0FF7-2B4BB0AB2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69378-D55A-8740-4E6F-D59CEA07D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7E4D9-A7FF-6057-6633-3A4491DA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D3B6-D90D-426E-BA2B-AA2FE5507017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1017D-4386-D425-A180-CDFA5112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65AC0-2E8D-3A19-07A6-CE7A2260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F889-6238-4B16-93D2-0CEFD06631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49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9B53-5FEF-9A6B-2FE1-AF617CE4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D63892-155F-7921-DDE8-F03FB0F9F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CAF65-EEC7-45C9-ABB5-DBFB3B4B5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8F7D5-E4FC-C573-BC11-409624D7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D3B6-D90D-426E-BA2B-AA2FE5507017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B0511-327C-49DA-85C7-41E5097D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D6AD1-4557-04FD-6970-3E119299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F889-6238-4B16-93D2-0CEFD06631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13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3EA731-36D7-21CD-B1BF-175257663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7D351-A9CA-5EA0-1997-8CD7A2AFE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28FCA-E00F-10CC-F7C7-91D6D16B9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4D3B6-D90D-426E-BA2B-AA2FE5507017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16F22-B962-5C9F-2CBB-E275B376F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42E3B-4FBE-2D18-79EE-80C8F567A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2F889-6238-4B16-93D2-0CEFD06631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10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DEA498-ADA6-ACC8-8B4C-8C4203A772A0}"/>
              </a:ext>
            </a:extLst>
          </p:cNvPr>
          <p:cNvSpPr/>
          <p:nvPr/>
        </p:nvSpPr>
        <p:spPr>
          <a:xfrm>
            <a:off x="2031274" y="659674"/>
            <a:ext cx="7641772" cy="60089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A00A45-2AF9-192E-6C8E-B1E047FF56DA}"/>
              </a:ext>
            </a:extLst>
          </p:cNvPr>
          <p:cNvSpPr txBox="1"/>
          <p:nvPr/>
        </p:nvSpPr>
        <p:spPr>
          <a:xfrm>
            <a:off x="2518954" y="909349"/>
            <a:ext cx="118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Decoder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315C19-F955-5663-0095-B10B7B7994C8}"/>
              </a:ext>
            </a:extLst>
          </p:cNvPr>
          <p:cNvSpPr txBox="1"/>
          <p:nvPr/>
        </p:nvSpPr>
        <p:spPr>
          <a:xfrm>
            <a:off x="2518953" y="1278681"/>
            <a:ext cx="255977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/</a:t>
            </a:r>
            <a:r>
              <a:rPr lang="de-DE" dirty="0" err="1"/>
              <a:t>file_path</a:t>
            </a:r>
            <a:r>
              <a:rPr lang="de-DE" dirty="0"/>
              <a:t>/</a:t>
            </a:r>
            <a:r>
              <a:rPr lang="de-DE" dirty="0" err="1"/>
              <a:t>text</a:t>
            </a:r>
            <a:r>
              <a:rPr lang="de-DE" dirty="0"/>
              <a:t>/</a:t>
            </a:r>
            <a:r>
              <a:rPr lang="de-DE" dirty="0" err="1"/>
              <a:t>field</a:t>
            </a:r>
            <a:endParaRPr lang="de-DE" dirty="0"/>
          </a:p>
        </p:txBody>
      </p:sp>
      <p:pic>
        <p:nvPicPr>
          <p:cNvPr id="12" name="Graphic 11" descr="Open folder outline">
            <a:extLst>
              <a:ext uri="{FF2B5EF4-FFF2-40B4-BE49-F238E27FC236}">
                <a16:creationId xmlns:a16="http://schemas.microsoft.com/office/drawing/2014/main" id="{3EB85C3D-BB81-9CED-3881-1D32EB59F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5352" y="1325303"/>
            <a:ext cx="276088" cy="2760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9806E00-A5BD-D3CE-0B0D-500E6E83C8E7}"/>
              </a:ext>
            </a:extLst>
          </p:cNvPr>
          <p:cNvSpPr txBox="1"/>
          <p:nvPr/>
        </p:nvSpPr>
        <p:spPr>
          <a:xfrm>
            <a:off x="5078730" y="1278681"/>
            <a:ext cx="35956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281B4C-4744-CB8E-D837-F38A7CDB58CE}"/>
              </a:ext>
            </a:extLst>
          </p:cNvPr>
          <p:cNvSpPr txBox="1"/>
          <p:nvPr/>
        </p:nvSpPr>
        <p:spPr>
          <a:xfrm>
            <a:off x="5767148" y="1278681"/>
            <a:ext cx="3577047" cy="2585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algn="ctr"/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feed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8CB3EF-2DBD-574A-4AF5-EC1AEC9D2627}"/>
              </a:ext>
            </a:extLst>
          </p:cNvPr>
          <p:cNvSpPr txBox="1"/>
          <p:nvPr/>
        </p:nvSpPr>
        <p:spPr>
          <a:xfrm>
            <a:off x="2518953" y="2386677"/>
            <a:ext cx="218485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From</a:t>
            </a:r>
            <a:r>
              <a:rPr lang="de-DE" dirty="0"/>
              <a:t> File Button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69E352-555E-4B0E-CF38-2C20C9956313}"/>
              </a:ext>
            </a:extLst>
          </p:cNvPr>
          <p:cNvSpPr txBox="1"/>
          <p:nvPr/>
        </p:nvSpPr>
        <p:spPr>
          <a:xfrm>
            <a:off x="2518953" y="1832679"/>
            <a:ext cx="14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Decode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11C28E-4A33-F1F7-CE69-59B3B0135A6C}"/>
              </a:ext>
            </a:extLst>
          </p:cNvPr>
          <p:cNvSpPr txBox="1"/>
          <p:nvPr/>
        </p:nvSpPr>
        <p:spPr>
          <a:xfrm>
            <a:off x="2518952" y="2940675"/>
            <a:ext cx="218485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From</a:t>
            </a:r>
            <a:r>
              <a:rPr lang="de-DE" dirty="0"/>
              <a:t> Screen Button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F078EE-355A-ED39-65BC-E2B7DB2A751C}"/>
              </a:ext>
            </a:extLst>
          </p:cNvPr>
          <p:cNvSpPr txBox="1"/>
          <p:nvPr/>
        </p:nvSpPr>
        <p:spPr>
          <a:xfrm>
            <a:off x="2518951" y="3494673"/>
            <a:ext cx="218485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Camera</a:t>
            </a:r>
            <a:r>
              <a:rPr lang="de-DE" dirty="0"/>
              <a:t> Button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878350-4357-94A8-3F3B-329077D7AFE7}"/>
              </a:ext>
            </a:extLst>
          </p:cNvPr>
          <p:cNvSpPr txBox="1"/>
          <p:nvPr/>
        </p:nvSpPr>
        <p:spPr>
          <a:xfrm>
            <a:off x="2518954" y="4233337"/>
            <a:ext cx="118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Encoder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06E06E-1DB9-C5EA-82D3-6E3F923D5771}"/>
              </a:ext>
            </a:extLst>
          </p:cNvPr>
          <p:cNvSpPr txBox="1"/>
          <p:nvPr/>
        </p:nvSpPr>
        <p:spPr>
          <a:xfrm>
            <a:off x="2518953" y="4602669"/>
            <a:ext cx="255977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/</a:t>
            </a:r>
            <a:r>
              <a:rPr lang="de-DE" dirty="0" err="1"/>
              <a:t>file_path</a:t>
            </a:r>
            <a:r>
              <a:rPr lang="de-DE" dirty="0"/>
              <a:t>/</a:t>
            </a:r>
            <a:r>
              <a:rPr lang="de-DE" dirty="0" err="1"/>
              <a:t>text</a:t>
            </a:r>
            <a:r>
              <a:rPr lang="de-DE" dirty="0"/>
              <a:t>/</a:t>
            </a:r>
            <a:r>
              <a:rPr lang="de-DE" dirty="0" err="1"/>
              <a:t>field</a:t>
            </a:r>
            <a:endParaRPr lang="de-DE" dirty="0"/>
          </a:p>
        </p:txBody>
      </p:sp>
      <p:pic>
        <p:nvPicPr>
          <p:cNvPr id="21" name="Graphic 20" descr="Open folder outline">
            <a:extLst>
              <a:ext uri="{FF2B5EF4-FFF2-40B4-BE49-F238E27FC236}">
                <a16:creationId xmlns:a16="http://schemas.microsoft.com/office/drawing/2014/main" id="{8C7839C0-37C2-DACA-8CB1-6E33171A8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5352" y="4649291"/>
            <a:ext cx="276088" cy="2760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8217A0B-681D-8C3F-131D-84803BE45953}"/>
              </a:ext>
            </a:extLst>
          </p:cNvPr>
          <p:cNvSpPr txBox="1"/>
          <p:nvPr/>
        </p:nvSpPr>
        <p:spPr>
          <a:xfrm>
            <a:off x="5078730" y="4602669"/>
            <a:ext cx="35956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7D94AD-210D-DADA-2D8A-F4CB7F875D3E}"/>
              </a:ext>
            </a:extLst>
          </p:cNvPr>
          <p:cNvSpPr txBox="1"/>
          <p:nvPr/>
        </p:nvSpPr>
        <p:spPr>
          <a:xfrm>
            <a:off x="5767148" y="4602669"/>
            <a:ext cx="255977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file_name_text_field.jpg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4A63F2-1BA1-275E-5585-8D5CA1E32866}"/>
              </a:ext>
            </a:extLst>
          </p:cNvPr>
          <p:cNvSpPr txBox="1"/>
          <p:nvPr/>
        </p:nvSpPr>
        <p:spPr>
          <a:xfrm>
            <a:off x="2518951" y="5266297"/>
            <a:ext cx="580797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Text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encode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field</a:t>
            </a:r>
            <a:endParaRPr lang="de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31352-9D44-4C96-C2F9-308C20C3DD2A}"/>
              </a:ext>
            </a:extLst>
          </p:cNvPr>
          <p:cNvSpPr txBox="1"/>
          <p:nvPr/>
        </p:nvSpPr>
        <p:spPr>
          <a:xfrm>
            <a:off x="2518951" y="5929925"/>
            <a:ext cx="218485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Encode</a:t>
            </a:r>
            <a:r>
              <a:rPr lang="de-DE" dirty="0"/>
              <a:t> Button</a:t>
            </a:r>
          </a:p>
        </p:txBody>
      </p:sp>
    </p:spTree>
    <p:extLst>
      <p:ext uri="{BB962C8B-B14F-4D97-AF65-F5344CB8AC3E}">
        <p14:creationId xmlns:p14="http://schemas.microsoft.com/office/powerpoint/2010/main" val="587289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48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Ingegneri, Matteo</dc:creator>
  <cp:lastModifiedBy>Ingegneri, Matteo</cp:lastModifiedBy>
  <cp:revision>1</cp:revision>
  <dcterms:created xsi:type="dcterms:W3CDTF">2023-06-12T09:24:56Z</dcterms:created>
  <dcterms:modified xsi:type="dcterms:W3CDTF">2023-06-12T13:43:32Z</dcterms:modified>
</cp:coreProperties>
</file>